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1" r:id="rId2"/>
    <p:sldId id="262" r:id="rId3"/>
    <p:sldId id="327" r:id="rId4"/>
    <p:sldId id="256" r:id="rId5"/>
    <p:sldId id="272" r:id="rId6"/>
    <p:sldId id="281" r:id="rId7"/>
    <p:sldId id="282" r:id="rId8"/>
    <p:sldId id="283" r:id="rId9"/>
    <p:sldId id="258" r:id="rId10"/>
    <p:sldId id="268" r:id="rId11"/>
    <p:sldId id="270" r:id="rId12"/>
    <p:sldId id="294" r:id="rId13"/>
    <p:sldId id="297" r:id="rId14"/>
    <p:sldId id="298" r:id="rId15"/>
    <p:sldId id="271" r:id="rId16"/>
    <p:sldId id="284" r:id="rId17"/>
    <p:sldId id="285" r:id="rId18"/>
    <p:sldId id="290" r:id="rId19"/>
    <p:sldId id="326" r:id="rId20"/>
    <p:sldId id="321" r:id="rId21"/>
    <p:sldId id="305" r:id="rId22"/>
    <p:sldId id="323" r:id="rId23"/>
    <p:sldId id="324" r:id="rId24"/>
    <p:sldId id="325" r:id="rId25"/>
    <p:sldId id="306" r:id="rId26"/>
    <p:sldId id="307" r:id="rId27"/>
    <p:sldId id="308" r:id="rId28"/>
    <p:sldId id="310" r:id="rId29"/>
    <p:sldId id="311" r:id="rId30"/>
    <p:sldId id="312" r:id="rId31"/>
    <p:sldId id="313" r:id="rId32"/>
    <p:sldId id="319" r:id="rId33"/>
    <p:sldId id="320" r:id="rId34"/>
    <p:sldId id="29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RERA A. Mitzy      EXIROS.MX" initials="UAME" lastIdx="1" clrIdx="0">
    <p:extLst>
      <p:ext uri="{19B8F6BF-5375-455C-9EA6-DF929625EA0E}">
        <p15:presenceInfo xmlns:p15="http://schemas.microsoft.com/office/powerpoint/2012/main" userId="S-1-5-21-2090499084-70975743-7473742-285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2" autoAdjust="0"/>
    <p:restoredTop sz="94660"/>
  </p:normalViewPr>
  <p:slideViewPr>
    <p:cSldViewPr snapToGrid="0">
      <p:cViewPr varScale="1">
        <p:scale>
          <a:sx n="91" d="100"/>
          <a:sy n="91" d="100"/>
        </p:scale>
        <p:origin x="5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3DA97E-A507-4883-AC1B-1A7A8E39E65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C19E93B-FAA7-4440-ADF4-115B2EC8F580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Director Comercial</a:t>
          </a:r>
        </a:p>
      </dgm:t>
    </dgm:pt>
    <dgm:pt modelId="{6B63DEF2-E3E6-442F-B173-A00F04052E17}" type="parTrans" cxnId="{D2331BBF-A11F-41F7-8498-BE5117E3FD76}">
      <dgm:prSet/>
      <dgm:spPr/>
      <dgm:t>
        <a:bodyPr/>
        <a:lstStyle/>
        <a:p>
          <a:endParaRPr lang="es-ES"/>
        </a:p>
      </dgm:t>
    </dgm:pt>
    <dgm:pt modelId="{467766B5-4928-4878-B836-A42AA587D75C}" type="sibTrans" cxnId="{D2331BBF-A11F-41F7-8498-BE5117E3FD76}">
      <dgm:prSet/>
      <dgm:spPr/>
      <dgm:t>
        <a:bodyPr/>
        <a:lstStyle/>
        <a:p>
          <a:endParaRPr lang="es-ES"/>
        </a:p>
      </dgm:t>
    </dgm:pt>
    <dgm:pt modelId="{0B9ED6FD-A869-4C05-895B-274E17962F57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Responsables HSE</a:t>
          </a:r>
        </a:p>
      </dgm:t>
    </dgm:pt>
    <dgm:pt modelId="{17A7E3F9-EB58-46AE-814A-ACB1D1C57AE0}" type="parTrans" cxnId="{C6A30742-0D71-419A-9389-143954CAD74F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s-ES"/>
        </a:p>
      </dgm:t>
    </dgm:pt>
    <dgm:pt modelId="{B8AC681C-BFD6-45BD-B90E-97F90CC2D44E}" type="sibTrans" cxnId="{C6A30742-0D71-419A-9389-143954CAD74F}">
      <dgm:prSet/>
      <dgm:spPr/>
      <dgm:t>
        <a:bodyPr/>
        <a:lstStyle/>
        <a:p>
          <a:endParaRPr lang="es-ES"/>
        </a:p>
      </dgm:t>
    </dgm:pt>
    <dgm:pt modelId="{FAF3029A-A905-4A4A-A8F1-42BD1E406353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Director Operaciones</a:t>
          </a:r>
        </a:p>
      </dgm:t>
    </dgm:pt>
    <dgm:pt modelId="{AED64D2F-1D1B-4406-90C7-7F7B43F051A0}" type="parTrans" cxnId="{213891F0-7960-4C77-8D86-A2435ECA7955}">
      <dgm:prSet/>
      <dgm:spPr/>
      <dgm:t>
        <a:bodyPr/>
        <a:lstStyle/>
        <a:p>
          <a:endParaRPr lang="es-ES"/>
        </a:p>
      </dgm:t>
    </dgm:pt>
    <dgm:pt modelId="{8150CB9C-61AE-4EF4-B515-E12A6AA21FAF}" type="sibTrans" cxnId="{213891F0-7960-4C77-8D86-A2435ECA7955}">
      <dgm:prSet/>
      <dgm:spPr/>
      <dgm:t>
        <a:bodyPr/>
        <a:lstStyle/>
        <a:p>
          <a:endParaRPr lang="es-ES"/>
        </a:p>
      </dgm:t>
    </dgm:pt>
    <dgm:pt modelId="{31E3D508-A31A-4523-83D8-06B6E75EEA39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Supervisor QHSE</a:t>
          </a:r>
        </a:p>
      </dgm:t>
    </dgm:pt>
    <dgm:pt modelId="{83FEA137-29B9-482A-93E9-34831A03D5CF}" type="parTrans" cxnId="{616B1E20-6CA0-4A44-8869-8BC09AFC06D6}">
      <dgm:prSet/>
      <dgm:spPr/>
      <dgm:t>
        <a:bodyPr/>
        <a:lstStyle/>
        <a:p>
          <a:endParaRPr lang="es-ES"/>
        </a:p>
      </dgm:t>
    </dgm:pt>
    <dgm:pt modelId="{B3E21378-34FB-4766-AC47-5164B55CD1D6}" type="sibTrans" cxnId="{616B1E20-6CA0-4A44-8869-8BC09AFC06D6}">
      <dgm:prSet/>
      <dgm:spPr/>
      <dgm:t>
        <a:bodyPr/>
        <a:lstStyle/>
        <a:p>
          <a:endParaRPr lang="es-ES"/>
        </a:p>
      </dgm:t>
    </dgm:pt>
    <dgm:pt modelId="{B55B9F09-C1D1-4F6B-BCD5-397EE8492657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Ingeniero de Calidad</a:t>
          </a:r>
        </a:p>
      </dgm:t>
    </dgm:pt>
    <dgm:pt modelId="{0EA611C2-A232-4BB2-9F71-FA47C90DE94A}" type="parTrans" cxnId="{8D114424-3BEB-4EF5-84D7-974B4E7D51D4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s-ES"/>
        </a:p>
      </dgm:t>
    </dgm:pt>
    <dgm:pt modelId="{7720BE9F-0716-434F-9603-61366929C6B4}" type="sibTrans" cxnId="{8D114424-3BEB-4EF5-84D7-974B4E7D51D4}">
      <dgm:prSet/>
      <dgm:spPr/>
      <dgm:t>
        <a:bodyPr/>
        <a:lstStyle/>
        <a:p>
          <a:endParaRPr lang="es-ES"/>
        </a:p>
      </dgm:t>
    </dgm:pt>
    <dgm:pt modelId="{C29DDD76-17AF-48E9-93D7-8CEF611B604E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Supervisores de Operaciones</a:t>
          </a:r>
        </a:p>
      </dgm:t>
    </dgm:pt>
    <dgm:pt modelId="{3A340B75-FEAE-4CA0-A0A9-DFD26B0CCD42}" type="parTrans" cxnId="{36679195-8770-4ECE-B9D6-A093F2B54D87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s-ES"/>
        </a:p>
      </dgm:t>
    </dgm:pt>
    <dgm:pt modelId="{57750236-BF59-463A-BF05-841599F4C57A}" type="sibTrans" cxnId="{36679195-8770-4ECE-B9D6-A093F2B54D87}">
      <dgm:prSet/>
      <dgm:spPr/>
      <dgm:t>
        <a:bodyPr/>
        <a:lstStyle/>
        <a:p>
          <a:endParaRPr lang="es-ES"/>
        </a:p>
      </dgm:t>
    </dgm:pt>
    <dgm:pt modelId="{9B830480-5199-425D-9109-C4AA428C7E5E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Administrativo</a:t>
          </a:r>
        </a:p>
      </dgm:t>
    </dgm:pt>
    <dgm:pt modelId="{6CFEBA5F-1CA4-4D30-85D0-22B1D1003B80}" type="parTrans" cxnId="{8609330F-E66C-4968-B4C7-475DD0AA7A9E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s-ES"/>
        </a:p>
      </dgm:t>
    </dgm:pt>
    <dgm:pt modelId="{15F73D84-245B-4955-9CC1-B53C6E94F583}" type="sibTrans" cxnId="{8609330F-E66C-4968-B4C7-475DD0AA7A9E}">
      <dgm:prSet/>
      <dgm:spPr/>
      <dgm:t>
        <a:bodyPr/>
        <a:lstStyle/>
        <a:p>
          <a:endParaRPr lang="es-ES"/>
        </a:p>
      </dgm:t>
    </dgm:pt>
    <dgm:pt modelId="{FB7DE478-E70C-4C8E-B838-35398674E951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Mantenimiento</a:t>
          </a:r>
        </a:p>
      </dgm:t>
    </dgm:pt>
    <dgm:pt modelId="{1D477D5E-2B95-4FE6-8C8D-4D2E1669EE84}" type="parTrans" cxnId="{29705BF1-E4ED-482C-999F-8F2953DF5328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s-ES"/>
        </a:p>
      </dgm:t>
    </dgm:pt>
    <dgm:pt modelId="{431E6077-7B5F-42AF-94E3-95CD5D96903E}" type="sibTrans" cxnId="{29705BF1-E4ED-482C-999F-8F2953DF5328}">
      <dgm:prSet/>
      <dgm:spPr/>
      <dgm:t>
        <a:bodyPr/>
        <a:lstStyle/>
        <a:p>
          <a:endParaRPr lang="es-ES"/>
        </a:p>
      </dgm:t>
    </dgm:pt>
    <dgm:pt modelId="{5FE90C95-1BF4-4007-BD9A-46DFB6AA9F09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Operarios de Limpieza</a:t>
          </a:r>
        </a:p>
      </dgm:t>
    </dgm:pt>
    <dgm:pt modelId="{F2FC6CCA-B555-4F60-90A5-A4E9ED035029}" type="parTrans" cxnId="{EF6E0E5C-1931-4F16-BC27-7E7873F1F692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s-ES"/>
        </a:p>
      </dgm:t>
    </dgm:pt>
    <dgm:pt modelId="{7F755412-70D9-4230-9318-EA4500F42A26}" type="sibTrans" cxnId="{EF6E0E5C-1931-4F16-BC27-7E7873F1F692}">
      <dgm:prSet/>
      <dgm:spPr/>
      <dgm:t>
        <a:bodyPr/>
        <a:lstStyle/>
        <a:p>
          <a:endParaRPr lang="es-ES"/>
        </a:p>
      </dgm:t>
    </dgm:pt>
    <dgm:pt modelId="{127B7859-4F11-4039-A480-465B6B4EA5D4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Operadores de Equipo</a:t>
          </a:r>
        </a:p>
      </dgm:t>
    </dgm:pt>
    <dgm:pt modelId="{414FCF48-981C-42D2-B65C-A8BB980BCE83}" type="parTrans" cxnId="{1DBB56AE-D947-4E32-92B1-9B55E6FEF200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s-ES"/>
        </a:p>
      </dgm:t>
    </dgm:pt>
    <dgm:pt modelId="{CA59B38B-70C9-40A5-932C-FFD0AB8307C4}" type="sibTrans" cxnId="{1DBB56AE-D947-4E32-92B1-9B55E6FEF200}">
      <dgm:prSet/>
      <dgm:spPr/>
      <dgm:t>
        <a:bodyPr/>
        <a:lstStyle/>
        <a:p>
          <a:endParaRPr lang="es-ES"/>
        </a:p>
      </dgm:t>
    </dgm:pt>
    <dgm:pt modelId="{03F240D7-6211-49B1-8A01-1351C4B2BFFA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Auxiliar Administrativo</a:t>
          </a:r>
        </a:p>
      </dgm:t>
    </dgm:pt>
    <dgm:pt modelId="{60FBC38B-C092-4E6D-B079-55D0D485EA94}" type="parTrans" cxnId="{78177A55-BD1F-4185-9F26-B5F3136339EB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s-ES"/>
        </a:p>
      </dgm:t>
    </dgm:pt>
    <dgm:pt modelId="{7C422D98-9BDD-4B08-B42E-70A5FFBE29CA}" type="sibTrans" cxnId="{78177A55-BD1F-4185-9F26-B5F3136339EB}">
      <dgm:prSet/>
      <dgm:spPr/>
      <dgm:t>
        <a:bodyPr/>
        <a:lstStyle/>
        <a:p>
          <a:endParaRPr lang="es-ES"/>
        </a:p>
      </dgm:t>
    </dgm:pt>
    <dgm:pt modelId="{28187618-ADFC-4237-8D25-45B8A4B3FBE1}" type="pres">
      <dgm:prSet presAssocID="{113DA97E-A507-4883-AC1B-1A7A8E39E6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C9FF38B-BA1B-48A7-A0FC-CC7EA403F552}" type="pres">
      <dgm:prSet presAssocID="{EC19E93B-FAA7-4440-ADF4-115B2EC8F580}" presName="hierRoot1" presStyleCnt="0">
        <dgm:presLayoutVars>
          <dgm:hierBranch val="init"/>
        </dgm:presLayoutVars>
      </dgm:prSet>
      <dgm:spPr/>
    </dgm:pt>
    <dgm:pt modelId="{BC06A9C7-17D9-4BA1-827C-EF903CC58D6C}" type="pres">
      <dgm:prSet presAssocID="{EC19E93B-FAA7-4440-ADF4-115B2EC8F580}" presName="rootComposite1" presStyleCnt="0"/>
      <dgm:spPr/>
    </dgm:pt>
    <dgm:pt modelId="{3AB3CD17-D40D-4995-B37A-84CE5AF139F3}" type="pres">
      <dgm:prSet presAssocID="{EC19E93B-FAA7-4440-ADF4-115B2EC8F580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540A7F-F373-4B00-8CCF-8E76BEF9845D}" type="pres">
      <dgm:prSet presAssocID="{EC19E93B-FAA7-4440-ADF4-115B2EC8F5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FF84556-B00A-47D5-B561-3331DBE5C701}" type="pres">
      <dgm:prSet presAssocID="{EC19E93B-FAA7-4440-ADF4-115B2EC8F580}" presName="hierChild2" presStyleCnt="0"/>
      <dgm:spPr/>
    </dgm:pt>
    <dgm:pt modelId="{0D5F7461-125E-4D30-B54A-1189EE50E978}" type="pres">
      <dgm:prSet presAssocID="{6CFEBA5F-1CA4-4D30-85D0-22B1D1003B8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D01FCD-CFD6-4132-B7D2-F5FDB6DF5468}" type="pres">
      <dgm:prSet presAssocID="{9B830480-5199-425D-9109-C4AA428C7E5E}" presName="hierRoot2" presStyleCnt="0">
        <dgm:presLayoutVars>
          <dgm:hierBranch val="init"/>
        </dgm:presLayoutVars>
      </dgm:prSet>
      <dgm:spPr/>
    </dgm:pt>
    <dgm:pt modelId="{3D59EE28-980C-4BBE-B107-A09BC2604E01}" type="pres">
      <dgm:prSet presAssocID="{9B830480-5199-425D-9109-C4AA428C7E5E}" presName="rootComposite" presStyleCnt="0"/>
      <dgm:spPr/>
    </dgm:pt>
    <dgm:pt modelId="{C33F81AC-2CB9-417F-89A5-3B4BDB4BC072}" type="pres">
      <dgm:prSet presAssocID="{9B830480-5199-425D-9109-C4AA428C7E5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0B8B50-F35F-46CE-839A-1B9BB8133660}" type="pres">
      <dgm:prSet presAssocID="{9B830480-5199-425D-9109-C4AA428C7E5E}" presName="rootConnector" presStyleLbl="node2" presStyleIdx="0" presStyleCnt="4"/>
      <dgm:spPr/>
      <dgm:t>
        <a:bodyPr/>
        <a:lstStyle/>
        <a:p>
          <a:endParaRPr lang="es-ES"/>
        </a:p>
      </dgm:t>
    </dgm:pt>
    <dgm:pt modelId="{EDAAF91C-0CB4-447E-876D-C17B6B4DDEE2}" type="pres">
      <dgm:prSet presAssocID="{9B830480-5199-425D-9109-C4AA428C7E5E}" presName="hierChild4" presStyleCnt="0"/>
      <dgm:spPr/>
    </dgm:pt>
    <dgm:pt modelId="{DFF5B8FC-E968-4912-B43B-2119BF9BEAC8}" type="pres">
      <dgm:prSet presAssocID="{60FBC38B-C092-4E6D-B079-55D0D485EA94}" presName="Name37" presStyleLbl="parChTrans1D3" presStyleIdx="0" presStyleCnt="4"/>
      <dgm:spPr/>
      <dgm:t>
        <a:bodyPr/>
        <a:lstStyle/>
        <a:p>
          <a:endParaRPr lang="es-ES"/>
        </a:p>
      </dgm:t>
    </dgm:pt>
    <dgm:pt modelId="{6A4C9FFF-0A52-484C-803D-32CDB461745A}" type="pres">
      <dgm:prSet presAssocID="{03F240D7-6211-49B1-8A01-1351C4B2BFFA}" presName="hierRoot2" presStyleCnt="0">
        <dgm:presLayoutVars>
          <dgm:hierBranch val="init"/>
        </dgm:presLayoutVars>
      </dgm:prSet>
      <dgm:spPr/>
    </dgm:pt>
    <dgm:pt modelId="{05F13697-C51D-4D7D-8847-C1ACB410B27D}" type="pres">
      <dgm:prSet presAssocID="{03F240D7-6211-49B1-8A01-1351C4B2BFFA}" presName="rootComposite" presStyleCnt="0"/>
      <dgm:spPr/>
    </dgm:pt>
    <dgm:pt modelId="{329184A7-3C57-4AE0-B775-BB8DF0CF70C8}" type="pres">
      <dgm:prSet presAssocID="{03F240D7-6211-49B1-8A01-1351C4B2BFFA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762D7B-44DB-40F9-9501-9C1BFD78ECDC}" type="pres">
      <dgm:prSet presAssocID="{03F240D7-6211-49B1-8A01-1351C4B2BFFA}" presName="rootConnector" presStyleLbl="node3" presStyleIdx="0" presStyleCnt="4"/>
      <dgm:spPr/>
      <dgm:t>
        <a:bodyPr/>
        <a:lstStyle/>
        <a:p>
          <a:endParaRPr lang="es-ES"/>
        </a:p>
      </dgm:t>
    </dgm:pt>
    <dgm:pt modelId="{085E455A-3DE2-4FDC-B2E7-4D6005E5B865}" type="pres">
      <dgm:prSet presAssocID="{03F240D7-6211-49B1-8A01-1351C4B2BFFA}" presName="hierChild4" presStyleCnt="0"/>
      <dgm:spPr/>
    </dgm:pt>
    <dgm:pt modelId="{B445E573-6440-42BD-A5A0-315C0211F6F2}" type="pres">
      <dgm:prSet presAssocID="{03F240D7-6211-49B1-8A01-1351C4B2BFFA}" presName="hierChild5" presStyleCnt="0"/>
      <dgm:spPr/>
    </dgm:pt>
    <dgm:pt modelId="{80513BDB-8B3C-4E28-BE62-66939D7B0DAA}" type="pres">
      <dgm:prSet presAssocID="{9B830480-5199-425D-9109-C4AA428C7E5E}" presName="hierChild5" presStyleCnt="0"/>
      <dgm:spPr/>
    </dgm:pt>
    <dgm:pt modelId="{12505AA9-E698-471F-8120-25DE869AF088}" type="pres">
      <dgm:prSet presAssocID="{EC19E93B-FAA7-4440-ADF4-115B2EC8F580}" presName="hierChild3" presStyleCnt="0"/>
      <dgm:spPr/>
    </dgm:pt>
    <dgm:pt modelId="{3B54646D-ADF4-4BCA-886E-523F3610B780}" type="pres">
      <dgm:prSet presAssocID="{FAF3029A-A905-4A4A-A8F1-42BD1E406353}" presName="hierRoot1" presStyleCnt="0">
        <dgm:presLayoutVars>
          <dgm:hierBranch val="init"/>
        </dgm:presLayoutVars>
      </dgm:prSet>
      <dgm:spPr/>
    </dgm:pt>
    <dgm:pt modelId="{5A10073E-2259-44BA-846C-4307375A4D42}" type="pres">
      <dgm:prSet presAssocID="{FAF3029A-A905-4A4A-A8F1-42BD1E406353}" presName="rootComposite1" presStyleCnt="0"/>
      <dgm:spPr/>
    </dgm:pt>
    <dgm:pt modelId="{95B751B1-701D-42F2-B67B-1C9569EDF912}" type="pres">
      <dgm:prSet presAssocID="{FAF3029A-A905-4A4A-A8F1-42BD1E406353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09120D-26BC-4EBB-B5B9-80CD415B823A}" type="pres">
      <dgm:prSet presAssocID="{FAF3029A-A905-4A4A-A8F1-42BD1E40635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9820FF9-7829-41EB-9827-F7C935E401B0}" type="pres">
      <dgm:prSet presAssocID="{FAF3029A-A905-4A4A-A8F1-42BD1E406353}" presName="hierChild2" presStyleCnt="0"/>
      <dgm:spPr/>
    </dgm:pt>
    <dgm:pt modelId="{EBDF5FF0-82EA-4B3B-9A94-DF878FBCCE58}" type="pres">
      <dgm:prSet presAssocID="{3A340B75-FEAE-4CA0-A0A9-DFD26B0CCD4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448A531B-03DA-4181-A9FF-4E7C64FEA869}" type="pres">
      <dgm:prSet presAssocID="{C29DDD76-17AF-48E9-93D7-8CEF611B604E}" presName="hierRoot2" presStyleCnt="0">
        <dgm:presLayoutVars>
          <dgm:hierBranch/>
        </dgm:presLayoutVars>
      </dgm:prSet>
      <dgm:spPr/>
    </dgm:pt>
    <dgm:pt modelId="{247B430C-70DB-4E34-860E-342E54E2E074}" type="pres">
      <dgm:prSet presAssocID="{C29DDD76-17AF-48E9-93D7-8CEF611B604E}" presName="rootComposite" presStyleCnt="0"/>
      <dgm:spPr/>
    </dgm:pt>
    <dgm:pt modelId="{15B2E001-1A07-4848-9140-A87F96DBA9B5}" type="pres">
      <dgm:prSet presAssocID="{C29DDD76-17AF-48E9-93D7-8CEF611B604E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8D93F-741F-47AD-BF6D-AF8F4C8CC834}" type="pres">
      <dgm:prSet presAssocID="{C29DDD76-17AF-48E9-93D7-8CEF611B604E}" presName="rootConnector" presStyleLbl="node2" presStyleIdx="1" presStyleCnt="4"/>
      <dgm:spPr/>
      <dgm:t>
        <a:bodyPr/>
        <a:lstStyle/>
        <a:p>
          <a:endParaRPr lang="es-ES"/>
        </a:p>
      </dgm:t>
    </dgm:pt>
    <dgm:pt modelId="{D4682E79-0810-4FB4-A358-A0CFCD0EF7B6}" type="pres">
      <dgm:prSet presAssocID="{C29DDD76-17AF-48E9-93D7-8CEF611B604E}" presName="hierChild4" presStyleCnt="0"/>
      <dgm:spPr/>
    </dgm:pt>
    <dgm:pt modelId="{95301B5F-D216-47C6-896E-FC72C7455C3C}" type="pres">
      <dgm:prSet presAssocID="{1D477D5E-2B95-4FE6-8C8D-4D2E1669EE84}" presName="Name35" presStyleLbl="parChTrans1D3" presStyleIdx="1" presStyleCnt="4"/>
      <dgm:spPr/>
      <dgm:t>
        <a:bodyPr/>
        <a:lstStyle/>
        <a:p>
          <a:endParaRPr lang="es-ES"/>
        </a:p>
      </dgm:t>
    </dgm:pt>
    <dgm:pt modelId="{2041EBDE-80C8-4595-85A1-C059B4734DB1}" type="pres">
      <dgm:prSet presAssocID="{FB7DE478-E70C-4C8E-B838-35398674E951}" presName="hierRoot2" presStyleCnt="0">
        <dgm:presLayoutVars>
          <dgm:hierBranch/>
        </dgm:presLayoutVars>
      </dgm:prSet>
      <dgm:spPr/>
    </dgm:pt>
    <dgm:pt modelId="{74A5FC41-7E30-41D6-8F90-48DB679AFA25}" type="pres">
      <dgm:prSet presAssocID="{FB7DE478-E70C-4C8E-B838-35398674E951}" presName="rootComposite" presStyleCnt="0"/>
      <dgm:spPr/>
    </dgm:pt>
    <dgm:pt modelId="{32D0C442-2825-46B3-9277-17B83CBCB134}" type="pres">
      <dgm:prSet presAssocID="{FB7DE478-E70C-4C8E-B838-35398674E951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F8A670-69E6-43B8-BBBC-764717AE1567}" type="pres">
      <dgm:prSet presAssocID="{FB7DE478-E70C-4C8E-B838-35398674E951}" presName="rootConnector" presStyleLbl="node3" presStyleIdx="1" presStyleCnt="4"/>
      <dgm:spPr/>
      <dgm:t>
        <a:bodyPr/>
        <a:lstStyle/>
        <a:p>
          <a:endParaRPr lang="es-ES"/>
        </a:p>
      </dgm:t>
    </dgm:pt>
    <dgm:pt modelId="{DD3FF5D6-02E6-4CE1-AE96-21FBEE712F58}" type="pres">
      <dgm:prSet presAssocID="{FB7DE478-E70C-4C8E-B838-35398674E951}" presName="hierChild4" presStyleCnt="0"/>
      <dgm:spPr/>
    </dgm:pt>
    <dgm:pt modelId="{09942C96-9889-42E6-8103-A50B4AC41AE4}" type="pres">
      <dgm:prSet presAssocID="{FB7DE478-E70C-4C8E-B838-35398674E951}" presName="hierChild5" presStyleCnt="0"/>
      <dgm:spPr/>
    </dgm:pt>
    <dgm:pt modelId="{FDDA2DD0-97BF-41C5-80AE-EE9D313A1A05}" type="pres">
      <dgm:prSet presAssocID="{F2FC6CCA-B555-4F60-90A5-A4E9ED035029}" presName="Name35" presStyleLbl="parChTrans1D3" presStyleIdx="2" presStyleCnt="4"/>
      <dgm:spPr/>
      <dgm:t>
        <a:bodyPr/>
        <a:lstStyle/>
        <a:p>
          <a:endParaRPr lang="es-ES"/>
        </a:p>
      </dgm:t>
    </dgm:pt>
    <dgm:pt modelId="{78930CEC-F767-4BB2-A2CC-76DCB0B770D1}" type="pres">
      <dgm:prSet presAssocID="{5FE90C95-1BF4-4007-BD9A-46DFB6AA9F09}" presName="hierRoot2" presStyleCnt="0">
        <dgm:presLayoutVars>
          <dgm:hierBranch/>
        </dgm:presLayoutVars>
      </dgm:prSet>
      <dgm:spPr/>
    </dgm:pt>
    <dgm:pt modelId="{9A9B4A83-BC67-45BA-925D-A5DFAB29E65A}" type="pres">
      <dgm:prSet presAssocID="{5FE90C95-1BF4-4007-BD9A-46DFB6AA9F09}" presName="rootComposite" presStyleCnt="0"/>
      <dgm:spPr/>
    </dgm:pt>
    <dgm:pt modelId="{A9ACDAC4-27E8-4491-A6A3-0E6497C65985}" type="pres">
      <dgm:prSet presAssocID="{5FE90C95-1BF4-4007-BD9A-46DFB6AA9F09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F84B35-E127-47CA-99B4-2C9120084CC4}" type="pres">
      <dgm:prSet presAssocID="{5FE90C95-1BF4-4007-BD9A-46DFB6AA9F09}" presName="rootConnector" presStyleLbl="node3" presStyleIdx="2" presStyleCnt="4"/>
      <dgm:spPr/>
      <dgm:t>
        <a:bodyPr/>
        <a:lstStyle/>
        <a:p>
          <a:endParaRPr lang="es-ES"/>
        </a:p>
      </dgm:t>
    </dgm:pt>
    <dgm:pt modelId="{FDB0F41E-A869-46D4-85F5-79CB75A3E449}" type="pres">
      <dgm:prSet presAssocID="{5FE90C95-1BF4-4007-BD9A-46DFB6AA9F09}" presName="hierChild4" presStyleCnt="0"/>
      <dgm:spPr/>
    </dgm:pt>
    <dgm:pt modelId="{47C75AB6-1C11-481C-B330-B7397DF2AAA7}" type="pres">
      <dgm:prSet presAssocID="{5FE90C95-1BF4-4007-BD9A-46DFB6AA9F09}" presName="hierChild5" presStyleCnt="0"/>
      <dgm:spPr/>
    </dgm:pt>
    <dgm:pt modelId="{B23B1ED7-A8FD-49A1-A905-C0C58FA440FB}" type="pres">
      <dgm:prSet presAssocID="{414FCF48-981C-42D2-B65C-A8BB980BCE8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6D0B56A8-93EE-47A3-BC78-4911C1A71EFB}" type="pres">
      <dgm:prSet presAssocID="{127B7859-4F11-4039-A480-465B6B4EA5D4}" presName="hierRoot2" presStyleCnt="0">
        <dgm:presLayoutVars>
          <dgm:hierBranch/>
        </dgm:presLayoutVars>
      </dgm:prSet>
      <dgm:spPr/>
    </dgm:pt>
    <dgm:pt modelId="{AD2A53B3-DB21-404A-AF9A-3DC8627F35AC}" type="pres">
      <dgm:prSet presAssocID="{127B7859-4F11-4039-A480-465B6B4EA5D4}" presName="rootComposite" presStyleCnt="0"/>
      <dgm:spPr/>
    </dgm:pt>
    <dgm:pt modelId="{66E567D9-C4CB-4ACB-BE00-8C77B5088FC7}" type="pres">
      <dgm:prSet presAssocID="{127B7859-4F11-4039-A480-465B6B4EA5D4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8FED10-39B1-43B7-A05F-CDB01BAC594E}" type="pres">
      <dgm:prSet presAssocID="{127B7859-4F11-4039-A480-465B6B4EA5D4}" presName="rootConnector" presStyleLbl="node3" presStyleIdx="3" presStyleCnt="4"/>
      <dgm:spPr/>
      <dgm:t>
        <a:bodyPr/>
        <a:lstStyle/>
        <a:p>
          <a:endParaRPr lang="es-ES"/>
        </a:p>
      </dgm:t>
    </dgm:pt>
    <dgm:pt modelId="{997D2ED2-2CAF-4320-BF03-A94F4F04C0AF}" type="pres">
      <dgm:prSet presAssocID="{127B7859-4F11-4039-A480-465B6B4EA5D4}" presName="hierChild4" presStyleCnt="0"/>
      <dgm:spPr/>
    </dgm:pt>
    <dgm:pt modelId="{6A2C50A5-2440-48DF-9FC6-7CC63A5FE783}" type="pres">
      <dgm:prSet presAssocID="{127B7859-4F11-4039-A480-465B6B4EA5D4}" presName="hierChild5" presStyleCnt="0"/>
      <dgm:spPr/>
    </dgm:pt>
    <dgm:pt modelId="{F984AE4A-FD2F-49FC-A58A-FE0BA4B1F1EE}" type="pres">
      <dgm:prSet presAssocID="{C29DDD76-17AF-48E9-93D7-8CEF611B604E}" presName="hierChild5" presStyleCnt="0"/>
      <dgm:spPr/>
    </dgm:pt>
    <dgm:pt modelId="{D7DB7529-C30A-4221-A0DF-1D5515486A37}" type="pres">
      <dgm:prSet presAssocID="{FAF3029A-A905-4A4A-A8F1-42BD1E406353}" presName="hierChild3" presStyleCnt="0"/>
      <dgm:spPr/>
    </dgm:pt>
    <dgm:pt modelId="{4E40F52A-9D7E-4504-9B77-78498D8E8271}" type="pres">
      <dgm:prSet presAssocID="{31E3D508-A31A-4523-83D8-06B6E75EEA39}" presName="hierRoot1" presStyleCnt="0">
        <dgm:presLayoutVars>
          <dgm:hierBranch val="init"/>
        </dgm:presLayoutVars>
      </dgm:prSet>
      <dgm:spPr/>
    </dgm:pt>
    <dgm:pt modelId="{733AE030-BC40-4D48-922F-D14F166D56DF}" type="pres">
      <dgm:prSet presAssocID="{31E3D508-A31A-4523-83D8-06B6E75EEA39}" presName="rootComposite1" presStyleCnt="0"/>
      <dgm:spPr/>
    </dgm:pt>
    <dgm:pt modelId="{1C140B98-1B35-4CFD-9385-48CCB88745B3}" type="pres">
      <dgm:prSet presAssocID="{31E3D508-A31A-4523-83D8-06B6E75EEA39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058D1C-9482-4BB4-95D5-C604DBC83201}" type="pres">
      <dgm:prSet presAssocID="{31E3D508-A31A-4523-83D8-06B6E75EEA3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FD4DBC9-0393-4019-BF7D-ECA6717585DA}" type="pres">
      <dgm:prSet presAssocID="{31E3D508-A31A-4523-83D8-06B6E75EEA39}" presName="hierChild2" presStyleCnt="0"/>
      <dgm:spPr/>
    </dgm:pt>
    <dgm:pt modelId="{B7C02EF8-448A-4400-8962-50A397DADB77}" type="pres">
      <dgm:prSet presAssocID="{17A7E3F9-EB58-46AE-814A-ACB1D1C57AE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D2A8F5E-FDD9-4F24-A4E9-AF5426351480}" type="pres">
      <dgm:prSet presAssocID="{0B9ED6FD-A869-4C05-895B-274E17962F57}" presName="hierRoot2" presStyleCnt="0">
        <dgm:presLayoutVars>
          <dgm:hierBranch val="init"/>
        </dgm:presLayoutVars>
      </dgm:prSet>
      <dgm:spPr/>
    </dgm:pt>
    <dgm:pt modelId="{C8A243CC-1E71-45CC-A8C3-9D1170926502}" type="pres">
      <dgm:prSet presAssocID="{0B9ED6FD-A869-4C05-895B-274E17962F57}" presName="rootComposite" presStyleCnt="0"/>
      <dgm:spPr/>
    </dgm:pt>
    <dgm:pt modelId="{5983E47F-0E14-45D4-9BF1-44DD08BCFC16}" type="pres">
      <dgm:prSet presAssocID="{0B9ED6FD-A869-4C05-895B-274E17962F57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65B8EC-7593-434C-BC9A-19039641531B}" type="pres">
      <dgm:prSet presAssocID="{0B9ED6FD-A869-4C05-895B-274E17962F57}" presName="rootConnector" presStyleLbl="node2" presStyleIdx="2" presStyleCnt="4"/>
      <dgm:spPr/>
      <dgm:t>
        <a:bodyPr/>
        <a:lstStyle/>
        <a:p>
          <a:endParaRPr lang="es-ES"/>
        </a:p>
      </dgm:t>
    </dgm:pt>
    <dgm:pt modelId="{460EAF5E-0829-467B-B22E-76BA7C84A2F0}" type="pres">
      <dgm:prSet presAssocID="{0B9ED6FD-A869-4C05-895B-274E17962F57}" presName="hierChild4" presStyleCnt="0"/>
      <dgm:spPr/>
    </dgm:pt>
    <dgm:pt modelId="{22634887-309C-4E99-9F17-2FE442123E63}" type="pres">
      <dgm:prSet presAssocID="{0B9ED6FD-A869-4C05-895B-274E17962F57}" presName="hierChild5" presStyleCnt="0"/>
      <dgm:spPr/>
    </dgm:pt>
    <dgm:pt modelId="{9B6C2795-A151-4078-B670-F7553C1B18BE}" type="pres">
      <dgm:prSet presAssocID="{0EA611C2-A232-4BB2-9F71-FA47C90DE94A}" presName="Name37" presStyleLbl="parChTrans1D2" presStyleIdx="3" presStyleCnt="4"/>
      <dgm:spPr/>
      <dgm:t>
        <a:bodyPr/>
        <a:lstStyle/>
        <a:p>
          <a:endParaRPr lang="es-ES"/>
        </a:p>
      </dgm:t>
    </dgm:pt>
    <dgm:pt modelId="{4FC5AFCC-3DF3-46CA-8912-90948FBF38EC}" type="pres">
      <dgm:prSet presAssocID="{B55B9F09-C1D1-4F6B-BCD5-397EE8492657}" presName="hierRoot2" presStyleCnt="0">
        <dgm:presLayoutVars>
          <dgm:hierBranch val="init"/>
        </dgm:presLayoutVars>
      </dgm:prSet>
      <dgm:spPr/>
    </dgm:pt>
    <dgm:pt modelId="{7649335F-BB60-4402-98C5-B63317B621EB}" type="pres">
      <dgm:prSet presAssocID="{B55B9F09-C1D1-4F6B-BCD5-397EE8492657}" presName="rootComposite" presStyleCnt="0"/>
      <dgm:spPr/>
    </dgm:pt>
    <dgm:pt modelId="{D702C761-8607-4B9C-9381-17E92A7618D4}" type="pres">
      <dgm:prSet presAssocID="{B55B9F09-C1D1-4F6B-BCD5-397EE8492657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50BE40-9EEE-4882-8791-A010197A4D60}" type="pres">
      <dgm:prSet presAssocID="{B55B9F09-C1D1-4F6B-BCD5-397EE8492657}" presName="rootConnector" presStyleLbl="node2" presStyleIdx="3" presStyleCnt="4"/>
      <dgm:spPr/>
      <dgm:t>
        <a:bodyPr/>
        <a:lstStyle/>
        <a:p>
          <a:endParaRPr lang="es-ES"/>
        </a:p>
      </dgm:t>
    </dgm:pt>
    <dgm:pt modelId="{2B57769C-A74D-40EA-8B19-CBEF6BF86F36}" type="pres">
      <dgm:prSet presAssocID="{B55B9F09-C1D1-4F6B-BCD5-397EE8492657}" presName="hierChild4" presStyleCnt="0"/>
      <dgm:spPr/>
    </dgm:pt>
    <dgm:pt modelId="{27F26CDE-F9E5-4AC9-A995-C382EE51D44C}" type="pres">
      <dgm:prSet presAssocID="{B55B9F09-C1D1-4F6B-BCD5-397EE8492657}" presName="hierChild5" presStyleCnt="0"/>
      <dgm:spPr/>
    </dgm:pt>
    <dgm:pt modelId="{F57906C8-9016-460C-B2CD-C635A27ADA79}" type="pres">
      <dgm:prSet presAssocID="{31E3D508-A31A-4523-83D8-06B6E75EEA39}" presName="hierChild3" presStyleCnt="0"/>
      <dgm:spPr/>
    </dgm:pt>
  </dgm:ptLst>
  <dgm:cxnLst>
    <dgm:cxn modelId="{FC06D663-326A-4EA9-BA54-174529C6F649}" type="presOf" srcId="{03F240D7-6211-49B1-8A01-1351C4B2BFFA}" destId="{39762D7B-44DB-40F9-9501-9C1BFD78ECDC}" srcOrd="1" destOrd="0" presId="urn:microsoft.com/office/officeart/2005/8/layout/orgChart1"/>
    <dgm:cxn modelId="{8609330F-E66C-4968-B4C7-475DD0AA7A9E}" srcId="{EC19E93B-FAA7-4440-ADF4-115B2EC8F580}" destId="{9B830480-5199-425D-9109-C4AA428C7E5E}" srcOrd="0" destOrd="0" parTransId="{6CFEBA5F-1CA4-4D30-85D0-22B1D1003B80}" sibTransId="{15F73D84-245B-4955-9CC1-B53C6E94F583}"/>
    <dgm:cxn modelId="{213891F0-7960-4C77-8D86-A2435ECA7955}" srcId="{113DA97E-A507-4883-AC1B-1A7A8E39E659}" destId="{FAF3029A-A905-4A4A-A8F1-42BD1E406353}" srcOrd="1" destOrd="0" parTransId="{AED64D2F-1D1B-4406-90C7-7F7B43F051A0}" sibTransId="{8150CB9C-61AE-4EF4-B515-E12A6AA21FAF}"/>
    <dgm:cxn modelId="{54529847-D2E9-4506-A237-1D3AF83A8A05}" type="presOf" srcId="{C29DDD76-17AF-48E9-93D7-8CEF611B604E}" destId="{15B2E001-1A07-4848-9140-A87F96DBA9B5}" srcOrd="0" destOrd="0" presId="urn:microsoft.com/office/officeart/2005/8/layout/orgChart1"/>
    <dgm:cxn modelId="{80547C6E-BFEA-4897-8DFA-80DF862B7800}" type="presOf" srcId="{FB7DE478-E70C-4C8E-B838-35398674E951}" destId="{32D0C442-2825-46B3-9277-17B83CBCB134}" srcOrd="0" destOrd="0" presId="urn:microsoft.com/office/officeart/2005/8/layout/orgChart1"/>
    <dgm:cxn modelId="{B54DB67B-A59E-4C54-BDFC-BE8B10A45F7B}" type="presOf" srcId="{127B7859-4F11-4039-A480-465B6B4EA5D4}" destId="{66E567D9-C4CB-4ACB-BE00-8C77B5088FC7}" srcOrd="0" destOrd="0" presId="urn:microsoft.com/office/officeart/2005/8/layout/orgChart1"/>
    <dgm:cxn modelId="{E8BE5032-12EE-4DC5-9F75-72E7A52A3D1E}" type="presOf" srcId="{0B9ED6FD-A869-4C05-895B-274E17962F57}" destId="{5983E47F-0E14-45D4-9BF1-44DD08BCFC16}" srcOrd="0" destOrd="0" presId="urn:microsoft.com/office/officeart/2005/8/layout/orgChart1"/>
    <dgm:cxn modelId="{2A2AA08B-AA2C-49A2-9610-FCD9AB8220C5}" type="presOf" srcId="{1D477D5E-2B95-4FE6-8C8D-4D2E1669EE84}" destId="{95301B5F-D216-47C6-896E-FC72C7455C3C}" srcOrd="0" destOrd="0" presId="urn:microsoft.com/office/officeart/2005/8/layout/orgChart1"/>
    <dgm:cxn modelId="{EF6E0E5C-1931-4F16-BC27-7E7873F1F692}" srcId="{C29DDD76-17AF-48E9-93D7-8CEF611B604E}" destId="{5FE90C95-1BF4-4007-BD9A-46DFB6AA9F09}" srcOrd="1" destOrd="0" parTransId="{F2FC6CCA-B555-4F60-90A5-A4E9ED035029}" sibTransId="{7F755412-70D9-4230-9318-EA4500F42A26}"/>
    <dgm:cxn modelId="{79C49F71-98B3-45B4-A59D-9792484CD646}" type="presOf" srcId="{0EA611C2-A232-4BB2-9F71-FA47C90DE94A}" destId="{9B6C2795-A151-4078-B670-F7553C1B18BE}" srcOrd="0" destOrd="0" presId="urn:microsoft.com/office/officeart/2005/8/layout/orgChart1"/>
    <dgm:cxn modelId="{E44001F8-45D2-46B0-AB56-DFF51BD4DBF0}" type="presOf" srcId="{FAF3029A-A905-4A4A-A8F1-42BD1E406353}" destId="{DB09120D-26BC-4EBB-B5B9-80CD415B823A}" srcOrd="1" destOrd="0" presId="urn:microsoft.com/office/officeart/2005/8/layout/orgChart1"/>
    <dgm:cxn modelId="{36679195-8770-4ECE-B9D6-A093F2B54D87}" srcId="{FAF3029A-A905-4A4A-A8F1-42BD1E406353}" destId="{C29DDD76-17AF-48E9-93D7-8CEF611B604E}" srcOrd="0" destOrd="0" parTransId="{3A340B75-FEAE-4CA0-A0A9-DFD26B0CCD42}" sibTransId="{57750236-BF59-463A-BF05-841599F4C57A}"/>
    <dgm:cxn modelId="{9F486AE3-DE2D-430A-BF67-F21AA78763ED}" type="presOf" srcId="{31E3D508-A31A-4523-83D8-06B6E75EEA39}" destId="{1C140B98-1B35-4CFD-9385-48CCB88745B3}" srcOrd="0" destOrd="0" presId="urn:microsoft.com/office/officeart/2005/8/layout/orgChart1"/>
    <dgm:cxn modelId="{116BBEB1-E9BA-46D9-88A1-717ECFD69955}" type="presOf" srcId="{31E3D508-A31A-4523-83D8-06B6E75EEA39}" destId="{98058D1C-9482-4BB4-95D5-C604DBC83201}" srcOrd="1" destOrd="0" presId="urn:microsoft.com/office/officeart/2005/8/layout/orgChart1"/>
    <dgm:cxn modelId="{D0ECA943-3E6C-45B1-A9B5-D6000D93C39E}" type="presOf" srcId="{B55B9F09-C1D1-4F6B-BCD5-397EE8492657}" destId="{D702C761-8607-4B9C-9381-17E92A7618D4}" srcOrd="0" destOrd="0" presId="urn:microsoft.com/office/officeart/2005/8/layout/orgChart1"/>
    <dgm:cxn modelId="{29705BF1-E4ED-482C-999F-8F2953DF5328}" srcId="{C29DDD76-17AF-48E9-93D7-8CEF611B604E}" destId="{FB7DE478-E70C-4C8E-B838-35398674E951}" srcOrd="0" destOrd="0" parTransId="{1D477D5E-2B95-4FE6-8C8D-4D2E1669EE84}" sibTransId="{431E6077-7B5F-42AF-94E3-95CD5D96903E}"/>
    <dgm:cxn modelId="{616B1E20-6CA0-4A44-8869-8BC09AFC06D6}" srcId="{113DA97E-A507-4883-AC1B-1A7A8E39E659}" destId="{31E3D508-A31A-4523-83D8-06B6E75EEA39}" srcOrd="2" destOrd="0" parTransId="{83FEA137-29B9-482A-93E9-34831A03D5CF}" sibTransId="{B3E21378-34FB-4766-AC47-5164B55CD1D6}"/>
    <dgm:cxn modelId="{3D7A6C86-4AA6-4133-8B54-E459E6C9192E}" type="presOf" srcId="{F2FC6CCA-B555-4F60-90A5-A4E9ED035029}" destId="{FDDA2DD0-97BF-41C5-80AE-EE9D313A1A05}" srcOrd="0" destOrd="0" presId="urn:microsoft.com/office/officeart/2005/8/layout/orgChart1"/>
    <dgm:cxn modelId="{E378D92B-2F5C-4126-AB46-0D0BC99D4C78}" type="presOf" srcId="{9B830480-5199-425D-9109-C4AA428C7E5E}" destId="{160B8B50-F35F-46CE-839A-1B9BB8133660}" srcOrd="1" destOrd="0" presId="urn:microsoft.com/office/officeart/2005/8/layout/orgChart1"/>
    <dgm:cxn modelId="{1289A74E-2814-4F56-A069-38AD1F08C48B}" type="presOf" srcId="{EC19E93B-FAA7-4440-ADF4-115B2EC8F580}" destId="{3AB3CD17-D40D-4995-B37A-84CE5AF139F3}" srcOrd="0" destOrd="0" presId="urn:microsoft.com/office/officeart/2005/8/layout/orgChart1"/>
    <dgm:cxn modelId="{92D9E790-AE74-4C91-9704-047FAB9D7954}" type="presOf" srcId="{0B9ED6FD-A869-4C05-895B-274E17962F57}" destId="{F565B8EC-7593-434C-BC9A-19039641531B}" srcOrd="1" destOrd="0" presId="urn:microsoft.com/office/officeart/2005/8/layout/orgChart1"/>
    <dgm:cxn modelId="{75C41FFF-1E5D-4E31-A275-8695ECCC6A65}" type="presOf" srcId="{5FE90C95-1BF4-4007-BD9A-46DFB6AA9F09}" destId="{A9ACDAC4-27E8-4491-A6A3-0E6497C65985}" srcOrd="0" destOrd="0" presId="urn:microsoft.com/office/officeart/2005/8/layout/orgChart1"/>
    <dgm:cxn modelId="{78177A55-BD1F-4185-9F26-B5F3136339EB}" srcId="{9B830480-5199-425D-9109-C4AA428C7E5E}" destId="{03F240D7-6211-49B1-8A01-1351C4B2BFFA}" srcOrd="0" destOrd="0" parTransId="{60FBC38B-C092-4E6D-B079-55D0D485EA94}" sibTransId="{7C422D98-9BDD-4B08-B42E-70A5FFBE29CA}"/>
    <dgm:cxn modelId="{797A9184-5AB1-4868-B2BC-D3C073928FC8}" type="presOf" srcId="{C29DDD76-17AF-48E9-93D7-8CEF611B604E}" destId="{6A98D93F-741F-47AD-BF6D-AF8F4C8CC834}" srcOrd="1" destOrd="0" presId="urn:microsoft.com/office/officeart/2005/8/layout/orgChart1"/>
    <dgm:cxn modelId="{91D3E203-D5A8-4FA3-8761-E289FB333B7E}" type="presOf" srcId="{113DA97E-A507-4883-AC1B-1A7A8E39E659}" destId="{28187618-ADFC-4237-8D25-45B8A4B3FBE1}" srcOrd="0" destOrd="0" presId="urn:microsoft.com/office/officeart/2005/8/layout/orgChart1"/>
    <dgm:cxn modelId="{C1771DE7-50A9-42B4-B088-B2A118F603F9}" type="presOf" srcId="{9B830480-5199-425D-9109-C4AA428C7E5E}" destId="{C33F81AC-2CB9-417F-89A5-3B4BDB4BC072}" srcOrd="0" destOrd="0" presId="urn:microsoft.com/office/officeart/2005/8/layout/orgChart1"/>
    <dgm:cxn modelId="{B39608B5-A6F8-40DD-9CB2-E902779CB315}" type="presOf" srcId="{3A340B75-FEAE-4CA0-A0A9-DFD26B0CCD42}" destId="{EBDF5FF0-82EA-4B3B-9A94-DF878FBCCE58}" srcOrd="0" destOrd="0" presId="urn:microsoft.com/office/officeart/2005/8/layout/orgChart1"/>
    <dgm:cxn modelId="{EC3F1DE0-85D7-409D-813D-19FDD4B2EB9D}" type="presOf" srcId="{414FCF48-981C-42D2-B65C-A8BB980BCE83}" destId="{B23B1ED7-A8FD-49A1-A905-C0C58FA440FB}" srcOrd="0" destOrd="0" presId="urn:microsoft.com/office/officeart/2005/8/layout/orgChart1"/>
    <dgm:cxn modelId="{A4373477-1AFF-4EF8-B8E7-53D90E0E98D8}" type="presOf" srcId="{17A7E3F9-EB58-46AE-814A-ACB1D1C57AE0}" destId="{B7C02EF8-448A-4400-8962-50A397DADB77}" srcOrd="0" destOrd="0" presId="urn:microsoft.com/office/officeart/2005/8/layout/orgChart1"/>
    <dgm:cxn modelId="{1DBB56AE-D947-4E32-92B1-9B55E6FEF200}" srcId="{C29DDD76-17AF-48E9-93D7-8CEF611B604E}" destId="{127B7859-4F11-4039-A480-465B6B4EA5D4}" srcOrd="2" destOrd="0" parTransId="{414FCF48-981C-42D2-B65C-A8BB980BCE83}" sibTransId="{CA59B38B-70C9-40A5-932C-FFD0AB8307C4}"/>
    <dgm:cxn modelId="{D2331BBF-A11F-41F7-8498-BE5117E3FD76}" srcId="{113DA97E-A507-4883-AC1B-1A7A8E39E659}" destId="{EC19E93B-FAA7-4440-ADF4-115B2EC8F580}" srcOrd="0" destOrd="0" parTransId="{6B63DEF2-E3E6-442F-B173-A00F04052E17}" sibTransId="{467766B5-4928-4878-B836-A42AA587D75C}"/>
    <dgm:cxn modelId="{ABCC831A-39CF-4909-9415-01B0DAD878C7}" type="presOf" srcId="{B55B9F09-C1D1-4F6B-BCD5-397EE8492657}" destId="{3C50BE40-9EEE-4882-8791-A010197A4D60}" srcOrd="1" destOrd="0" presId="urn:microsoft.com/office/officeart/2005/8/layout/orgChart1"/>
    <dgm:cxn modelId="{74875429-34FE-41D8-8181-158C96462B3C}" type="presOf" srcId="{6CFEBA5F-1CA4-4D30-85D0-22B1D1003B80}" destId="{0D5F7461-125E-4D30-B54A-1189EE50E978}" srcOrd="0" destOrd="0" presId="urn:microsoft.com/office/officeart/2005/8/layout/orgChart1"/>
    <dgm:cxn modelId="{6DD6EE87-B159-4673-B6AE-D811D75E79CF}" type="presOf" srcId="{FAF3029A-A905-4A4A-A8F1-42BD1E406353}" destId="{95B751B1-701D-42F2-B67B-1C9569EDF912}" srcOrd="0" destOrd="0" presId="urn:microsoft.com/office/officeart/2005/8/layout/orgChart1"/>
    <dgm:cxn modelId="{9CBCC797-9AF4-4CE7-9F21-4DD54F1526D6}" type="presOf" srcId="{FB7DE478-E70C-4C8E-B838-35398674E951}" destId="{48F8A670-69E6-43B8-BBBC-764717AE1567}" srcOrd="1" destOrd="0" presId="urn:microsoft.com/office/officeart/2005/8/layout/orgChart1"/>
    <dgm:cxn modelId="{C6A30742-0D71-419A-9389-143954CAD74F}" srcId="{31E3D508-A31A-4523-83D8-06B6E75EEA39}" destId="{0B9ED6FD-A869-4C05-895B-274E17962F57}" srcOrd="0" destOrd="0" parTransId="{17A7E3F9-EB58-46AE-814A-ACB1D1C57AE0}" sibTransId="{B8AC681C-BFD6-45BD-B90E-97F90CC2D44E}"/>
    <dgm:cxn modelId="{270CABE7-3C3B-4B32-B02B-85640995C837}" type="presOf" srcId="{60FBC38B-C092-4E6D-B079-55D0D485EA94}" destId="{DFF5B8FC-E968-4912-B43B-2119BF9BEAC8}" srcOrd="0" destOrd="0" presId="urn:microsoft.com/office/officeart/2005/8/layout/orgChart1"/>
    <dgm:cxn modelId="{8D114424-3BEB-4EF5-84D7-974B4E7D51D4}" srcId="{31E3D508-A31A-4523-83D8-06B6E75EEA39}" destId="{B55B9F09-C1D1-4F6B-BCD5-397EE8492657}" srcOrd="1" destOrd="0" parTransId="{0EA611C2-A232-4BB2-9F71-FA47C90DE94A}" sibTransId="{7720BE9F-0716-434F-9603-61366929C6B4}"/>
    <dgm:cxn modelId="{06B8EAD0-94DE-46A3-A975-85E61786335B}" type="presOf" srcId="{EC19E93B-FAA7-4440-ADF4-115B2EC8F580}" destId="{3B540A7F-F373-4B00-8CCF-8E76BEF9845D}" srcOrd="1" destOrd="0" presId="urn:microsoft.com/office/officeart/2005/8/layout/orgChart1"/>
    <dgm:cxn modelId="{B5A291B2-5F1B-44CF-B303-B6FDF5A997D8}" type="presOf" srcId="{127B7859-4F11-4039-A480-465B6B4EA5D4}" destId="{DE8FED10-39B1-43B7-A05F-CDB01BAC594E}" srcOrd="1" destOrd="0" presId="urn:microsoft.com/office/officeart/2005/8/layout/orgChart1"/>
    <dgm:cxn modelId="{6197A104-7CC5-4C08-9EAE-968C16968B33}" type="presOf" srcId="{5FE90C95-1BF4-4007-BD9A-46DFB6AA9F09}" destId="{BBF84B35-E127-47CA-99B4-2C9120084CC4}" srcOrd="1" destOrd="0" presId="urn:microsoft.com/office/officeart/2005/8/layout/orgChart1"/>
    <dgm:cxn modelId="{68498DC4-8DD1-411D-A3C1-68CE49F2D67E}" type="presOf" srcId="{03F240D7-6211-49B1-8A01-1351C4B2BFFA}" destId="{329184A7-3C57-4AE0-B775-BB8DF0CF70C8}" srcOrd="0" destOrd="0" presId="urn:microsoft.com/office/officeart/2005/8/layout/orgChart1"/>
    <dgm:cxn modelId="{F59DDB0F-D7F4-4BF4-B3F3-1A2F4F591653}" type="presParOf" srcId="{28187618-ADFC-4237-8D25-45B8A4B3FBE1}" destId="{BC9FF38B-BA1B-48A7-A0FC-CC7EA403F552}" srcOrd="0" destOrd="0" presId="urn:microsoft.com/office/officeart/2005/8/layout/orgChart1"/>
    <dgm:cxn modelId="{50A2BD5D-31BB-44A4-AEA0-A2EE0A7620EB}" type="presParOf" srcId="{BC9FF38B-BA1B-48A7-A0FC-CC7EA403F552}" destId="{BC06A9C7-17D9-4BA1-827C-EF903CC58D6C}" srcOrd="0" destOrd="0" presId="urn:microsoft.com/office/officeart/2005/8/layout/orgChart1"/>
    <dgm:cxn modelId="{9703BB9A-0998-4A01-A4DC-1423BF7A39D7}" type="presParOf" srcId="{BC06A9C7-17D9-4BA1-827C-EF903CC58D6C}" destId="{3AB3CD17-D40D-4995-B37A-84CE5AF139F3}" srcOrd="0" destOrd="0" presId="urn:microsoft.com/office/officeart/2005/8/layout/orgChart1"/>
    <dgm:cxn modelId="{BDC88669-E92C-4499-9BB2-A8DEEE5727BB}" type="presParOf" srcId="{BC06A9C7-17D9-4BA1-827C-EF903CC58D6C}" destId="{3B540A7F-F373-4B00-8CCF-8E76BEF9845D}" srcOrd="1" destOrd="0" presId="urn:microsoft.com/office/officeart/2005/8/layout/orgChart1"/>
    <dgm:cxn modelId="{3C93757B-2E17-4F7E-AB25-1C6F84175969}" type="presParOf" srcId="{BC9FF38B-BA1B-48A7-A0FC-CC7EA403F552}" destId="{6FF84556-B00A-47D5-B561-3331DBE5C701}" srcOrd="1" destOrd="0" presId="urn:microsoft.com/office/officeart/2005/8/layout/orgChart1"/>
    <dgm:cxn modelId="{FFFF2488-5F77-49B3-89D4-0F330940C11C}" type="presParOf" srcId="{6FF84556-B00A-47D5-B561-3331DBE5C701}" destId="{0D5F7461-125E-4D30-B54A-1189EE50E978}" srcOrd="0" destOrd="0" presId="urn:microsoft.com/office/officeart/2005/8/layout/orgChart1"/>
    <dgm:cxn modelId="{2A1F4644-CB7F-487D-BD6B-6A4215D8E572}" type="presParOf" srcId="{6FF84556-B00A-47D5-B561-3331DBE5C701}" destId="{B7D01FCD-CFD6-4132-B7D2-F5FDB6DF5468}" srcOrd="1" destOrd="0" presId="urn:microsoft.com/office/officeart/2005/8/layout/orgChart1"/>
    <dgm:cxn modelId="{558570CD-0740-4B06-A3DF-9698802EBB0A}" type="presParOf" srcId="{B7D01FCD-CFD6-4132-B7D2-F5FDB6DF5468}" destId="{3D59EE28-980C-4BBE-B107-A09BC2604E01}" srcOrd="0" destOrd="0" presId="urn:microsoft.com/office/officeart/2005/8/layout/orgChart1"/>
    <dgm:cxn modelId="{E4F96DC8-A03C-47EA-A378-A46BE53E43EC}" type="presParOf" srcId="{3D59EE28-980C-4BBE-B107-A09BC2604E01}" destId="{C33F81AC-2CB9-417F-89A5-3B4BDB4BC072}" srcOrd="0" destOrd="0" presId="urn:microsoft.com/office/officeart/2005/8/layout/orgChart1"/>
    <dgm:cxn modelId="{75313B4A-AA9D-4636-B5DB-FA8DB7CFBE72}" type="presParOf" srcId="{3D59EE28-980C-4BBE-B107-A09BC2604E01}" destId="{160B8B50-F35F-46CE-839A-1B9BB8133660}" srcOrd="1" destOrd="0" presId="urn:microsoft.com/office/officeart/2005/8/layout/orgChart1"/>
    <dgm:cxn modelId="{5F87A519-9DC5-49EC-B061-2039EF29C3DD}" type="presParOf" srcId="{B7D01FCD-CFD6-4132-B7D2-F5FDB6DF5468}" destId="{EDAAF91C-0CB4-447E-876D-C17B6B4DDEE2}" srcOrd="1" destOrd="0" presId="urn:microsoft.com/office/officeart/2005/8/layout/orgChart1"/>
    <dgm:cxn modelId="{EDC93D1F-A699-48A4-B5CA-05CFCDC475A2}" type="presParOf" srcId="{EDAAF91C-0CB4-447E-876D-C17B6B4DDEE2}" destId="{DFF5B8FC-E968-4912-B43B-2119BF9BEAC8}" srcOrd="0" destOrd="0" presId="urn:microsoft.com/office/officeart/2005/8/layout/orgChart1"/>
    <dgm:cxn modelId="{B4E3B81E-0762-42A8-8C5B-E53686DEDF6A}" type="presParOf" srcId="{EDAAF91C-0CB4-447E-876D-C17B6B4DDEE2}" destId="{6A4C9FFF-0A52-484C-803D-32CDB461745A}" srcOrd="1" destOrd="0" presId="urn:microsoft.com/office/officeart/2005/8/layout/orgChart1"/>
    <dgm:cxn modelId="{EA405663-CD66-4796-B10B-BD2FB14F1330}" type="presParOf" srcId="{6A4C9FFF-0A52-484C-803D-32CDB461745A}" destId="{05F13697-C51D-4D7D-8847-C1ACB410B27D}" srcOrd="0" destOrd="0" presId="urn:microsoft.com/office/officeart/2005/8/layout/orgChart1"/>
    <dgm:cxn modelId="{FA0CCBB8-BE0C-4488-B1BC-6BC7FE237538}" type="presParOf" srcId="{05F13697-C51D-4D7D-8847-C1ACB410B27D}" destId="{329184A7-3C57-4AE0-B775-BB8DF0CF70C8}" srcOrd="0" destOrd="0" presId="urn:microsoft.com/office/officeart/2005/8/layout/orgChart1"/>
    <dgm:cxn modelId="{4A9A52D2-FA0B-4D09-896D-86C9C54700C7}" type="presParOf" srcId="{05F13697-C51D-4D7D-8847-C1ACB410B27D}" destId="{39762D7B-44DB-40F9-9501-9C1BFD78ECDC}" srcOrd="1" destOrd="0" presId="urn:microsoft.com/office/officeart/2005/8/layout/orgChart1"/>
    <dgm:cxn modelId="{F6F3F9A9-9AEA-42E8-A000-45FE61CEE02C}" type="presParOf" srcId="{6A4C9FFF-0A52-484C-803D-32CDB461745A}" destId="{085E455A-3DE2-4FDC-B2E7-4D6005E5B865}" srcOrd="1" destOrd="0" presId="urn:microsoft.com/office/officeart/2005/8/layout/orgChart1"/>
    <dgm:cxn modelId="{6CDD0E51-A752-4536-9AE4-9F42303EB4D0}" type="presParOf" srcId="{6A4C9FFF-0A52-484C-803D-32CDB461745A}" destId="{B445E573-6440-42BD-A5A0-315C0211F6F2}" srcOrd="2" destOrd="0" presId="urn:microsoft.com/office/officeart/2005/8/layout/orgChart1"/>
    <dgm:cxn modelId="{90551CF4-E69D-4044-8AE8-44C56DAB2132}" type="presParOf" srcId="{B7D01FCD-CFD6-4132-B7D2-F5FDB6DF5468}" destId="{80513BDB-8B3C-4E28-BE62-66939D7B0DAA}" srcOrd="2" destOrd="0" presId="urn:microsoft.com/office/officeart/2005/8/layout/orgChart1"/>
    <dgm:cxn modelId="{61F87A32-3763-4A03-B5CF-F43DDD72A199}" type="presParOf" srcId="{BC9FF38B-BA1B-48A7-A0FC-CC7EA403F552}" destId="{12505AA9-E698-471F-8120-25DE869AF088}" srcOrd="2" destOrd="0" presId="urn:microsoft.com/office/officeart/2005/8/layout/orgChart1"/>
    <dgm:cxn modelId="{510B09C4-9BB7-4956-AB55-F40D11213390}" type="presParOf" srcId="{28187618-ADFC-4237-8D25-45B8A4B3FBE1}" destId="{3B54646D-ADF4-4BCA-886E-523F3610B780}" srcOrd="1" destOrd="0" presId="urn:microsoft.com/office/officeart/2005/8/layout/orgChart1"/>
    <dgm:cxn modelId="{94C27288-1948-4E81-9C6C-D70FA70CDBA9}" type="presParOf" srcId="{3B54646D-ADF4-4BCA-886E-523F3610B780}" destId="{5A10073E-2259-44BA-846C-4307375A4D42}" srcOrd="0" destOrd="0" presId="urn:microsoft.com/office/officeart/2005/8/layout/orgChart1"/>
    <dgm:cxn modelId="{CF15CFD0-EAE8-45C7-A554-3AF4ED9B3610}" type="presParOf" srcId="{5A10073E-2259-44BA-846C-4307375A4D42}" destId="{95B751B1-701D-42F2-B67B-1C9569EDF912}" srcOrd="0" destOrd="0" presId="urn:microsoft.com/office/officeart/2005/8/layout/orgChart1"/>
    <dgm:cxn modelId="{816FEADD-9C0A-4CF4-AAC2-570D6279D235}" type="presParOf" srcId="{5A10073E-2259-44BA-846C-4307375A4D42}" destId="{DB09120D-26BC-4EBB-B5B9-80CD415B823A}" srcOrd="1" destOrd="0" presId="urn:microsoft.com/office/officeart/2005/8/layout/orgChart1"/>
    <dgm:cxn modelId="{57B6C201-BCAC-4A0D-BF15-3B76EA7C11E9}" type="presParOf" srcId="{3B54646D-ADF4-4BCA-886E-523F3610B780}" destId="{A9820FF9-7829-41EB-9827-F7C935E401B0}" srcOrd="1" destOrd="0" presId="urn:microsoft.com/office/officeart/2005/8/layout/orgChart1"/>
    <dgm:cxn modelId="{C03133D3-F799-4D21-B994-FFD75E684BA7}" type="presParOf" srcId="{A9820FF9-7829-41EB-9827-F7C935E401B0}" destId="{EBDF5FF0-82EA-4B3B-9A94-DF878FBCCE58}" srcOrd="0" destOrd="0" presId="urn:microsoft.com/office/officeart/2005/8/layout/orgChart1"/>
    <dgm:cxn modelId="{F7165936-7FC1-4384-9D5F-FC3AB3172C9D}" type="presParOf" srcId="{A9820FF9-7829-41EB-9827-F7C935E401B0}" destId="{448A531B-03DA-4181-A9FF-4E7C64FEA869}" srcOrd="1" destOrd="0" presId="urn:microsoft.com/office/officeart/2005/8/layout/orgChart1"/>
    <dgm:cxn modelId="{1A3FA38F-0975-4004-B553-6559278EAFBA}" type="presParOf" srcId="{448A531B-03DA-4181-A9FF-4E7C64FEA869}" destId="{247B430C-70DB-4E34-860E-342E54E2E074}" srcOrd="0" destOrd="0" presId="urn:microsoft.com/office/officeart/2005/8/layout/orgChart1"/>
    <dgm:cxn modelId="{83FCFBED-774F-4CA3-8E88-3D679763BBC4}" type="presParOf" srcId="{247B430C-70DB-4E34-860E-342E54E2E074}" destId="{15B2E001-1A07-4848-9140-A87F96DBA9B5}" srcOrd="0" destOrd="0" presId="urn:microsoft.com/office/officeart/2005/8/layout/orgChart1"/>
    <dgm:cxn modelId="{B9353F89-CA69-4CDF-BDF5-0A937B3C9B68}" type="presParOf" srcId="{247B430C-70DB-4E34-860E-342E54E2E074}" destId="{6A98D93F-741F-47AD-BF6D-AF8F4C8CC834}" srcOrd="1" destOrd="0" presId="urn:microsoft.com/office/officeart/2005/8/layout/orgChart1"/>
    <dgm:cxn modelId="{2A2E8F26-1D9E-4F5C-A2FD-8E1925B6F175}" type="presParOf" srcId="{448A531B-03DA-4181-A9FF-4E7C64FEA869}" destId="{D4682E79-0810-4FB4-A358-A0CFCD0EF7B6}" srcOrd="1" destOrd="0" presId="urn:microsoft.com/office/officeart/2005/8/layout/orgChart1"/>
    <dgm:cxn modelId="{C304C69A-5CF8-418C-948B-A1E394259169}" type="presParOf" srcId="{D4682E79-0810-4FB4-A358-A0CFCD0EF7B6}" destId="{95301B5F-D216-47C6-896E-FC72C7455C3C}" srcOrd="0" destOrd="0" presId="urn:microsoft.com/office/officeart/2005/8/layout/orgChart1"/>
    <dgm:cxn modelId="{6540D79C-6103-4894-B894-A3DC5DC4BF05}" type="presParOf" srcId="{D4682E79-0810-4FB4-A358-A0CFCD0EF7B6}" destId="{2041EBDE-80C8-4595-85A1-C059B4734DB1}" srcOrd="1" destOrd="0" presId="urn:microsoft.com/office/officeart/2005/8/layout/orgChart1"/>
    <dgm:cxn modelId="{D614BB30-4844-47BA-B533-EC1A7651BB42}" type="presParOf" srcId="{2041EBDE-80C8-4595-85A1-C059B4734DB1}" destId="{74A5FC41-7E30-41D6-8F90-48DB679AFA25}" srcOrd="0" destOrd="0" presId="urn:microsoft.com/office/officeart/2005/8/layout/orgChart1"/>
    <dgm:cxn modelId="{5B3DDA16-D9E6-47CD-874B-60054B805F05}" type="presParOf" srcId="{74A5FC41-7E30-41D6-8F90-48DB679AFA25}" destId="{32D0C442-2825-46B3-9277-17B83CBCB134}" srcOrd="0" destOrd="0" presId="urn:microsoft.com/office/officeart/2005/8/layout/orgChart1"/>
    <dgm:cxn modelId="{C73EC1A7-373E-4BB3-B79F-301EE0A4392B}" type="presParOf" srcId="{74A5FC41-7E30-41D6-8F90-48DB679AFA25}" destId="{48F8A670-69E6-43B8-BBBC-764717AE1567}" srcOrd="1" destOrd="0" presId="urn:microsoft.com/office/officeart/2005/8/layout/orgChart1"/>
    <dgm:cxn modelId="{46E5EAA4-3B9B-4A69-934D-ACC6D743D578}" type="presParOf" srcId="{2041EBDE-80C8-4595-85A1-C059B4734DB1}" destId="{DD3FF5D6-02E6-4CE1-AE96-21FBEE712F58}" srcOrd="1" destOrd="0" presId="urn:microsoft.com/office/officeart/2005/8/layout/orgChart1"/>
    <dgm:cxn modelId="{BCEB34C0-6B18-4E8E-9F33-D8DBE830E900}" type="presParOf" srcId="{2041EBDE-80C8-4595-85A1-C059B4734DB1}" destId="{09942C96-9889-42E6-8103-A50B4AC41AE4}" srcOrd="2" destOrd="0" presId="urn:microsoft.com/office/officeart/2005/8/layout/orgChart1"/>
    <dgm:cxn modelId="{1496FA4C-0712-4A97-B670-53439A0C47EE}" type="presParOf" srcId="{D4682E79-0810-4FB4-A358-A0CFCD0EF7B6}" destId="{FDDA2DD0-97BF-41C5-80AE-EE9D313A1A05}" srcOrd="2" destOrd="0" presId="urn:microsoft.com/office/officeart/2005/8/layout/orgChart1"/>
    <dgm:cxn modelId="{556C8DF4-1BAE-4024-A25E-CA2D3003D049}" type="presParOf" srcId="{D4682E79-0810-4FB4-A358-A0CFCD0EF7B6}" destId="{78930CEC-F767-4BB2-A2CC-76DCB0B770D1}" srcOrd="3" destOrd="0" presId="urn:microsoft.com/office/officeart/2005/8/layout/orgChart1"/>
    <dgm:cxn modelId="{CEAB3CE5-208A-47DC-A5EC-C1D6CBF21316}" type="presParOf" srcId="{78930CEC-F767-4BB2-A2CC-76DCB0B770D1}" destId="{9A9B4A83-BC67-45BA-925D-A5DFAB29E65A}" srcOrd="0" destOrd="0" presId="urn:microsoft.com/office/officeart/2005/8/layout/orgChart1"/>
    <dgm:cxn modelId="{4BDBEFD6-AB83-4086-AAED-5D9AE716E234}" type="presParOf" srcId="{9A9B4A83-BC67-45BA-925D-A5DFAB29E65A}" destId="{A9ACDAC4-27E8-4491-A6A3-0E6497C65985}" srcOrd="0" destOrd="0" presId="urn:microsoft.com/office/officeart/2005/8/layout/orgChart1"/>
    <dgm:cxn modelId="{FA225BE2-3387-4420-82B3-B7DFC4F4C2A9}" type="presParOf" srcId="{9A9B4A83-BC67-45BA-925D-A5DFAB29E65A}" destId="{BBF84B35-E127-47CA-99B4-2C9120084CC4}" srcOrd="1" destOrd="0" presId="urn:microsoft.com/office/officeart/2005/8/layout/orgChart1"/>
    <dgm:cxn modelId="{771324F1-52A7-4583-99B4-98601049549C}" type="presParOf" srcId="{78930CEC-F767-4BB2-A2CC-76DCB0B770D1}" destId="{FDB0F41E-A869-46D4-85F5-79CB75A3E449}" srcOrd="1" destOrd="0" presId="urn:microsoft.com/office/officeart/2005/8/layout/orgChart1"/>
    <dgm:cxn modelId="{C1092177-65C2-4D45-A673-9A1380866A48}" type="presParOf" srcId="{78930CEC-F767-4BB2-A2CC-76DCB0B770D1}" destId="{47C75AB6-1C11-481C-B330-B7397DF2AAA7}" srcOrd="2" destOrd="0" presId="urn:microsoft.com/office/officeart/2005/8/layout/orgChart1"/>
    <dgm:cxn modelId="{90CA9483-88EF-4DA6-9EE7-3554097C6CB4}" type="presParOf" srcId="{D4682E79-0810-4FB4-A358-A0CFCD0EF7B6}" destId="{B23B1ED7-A8FD-49A1-A905-C0C58FA440FB}" srcOrd="4" destOrd="0" presId="urn:microsoft.com/office/officeart/2005/8/layout/orgChart1"/>
    <dgm:cxn modelId="{0322F285-91B6-4C5E-9D77-FB90F8C86EC5}" type="presParOf" srcId="{D4682E79-0810-4FB4-A358-A0CFCD0EF7B6}" destId="{6D0B56A8-93EE-47A3-BC78-4911C1A71EFB}" srcOrd="5" destOrd="0" presId="urn:microsoft.com/office/officeart/2005/8/layout/orgChart1"/>
    <dgm:cxn modelId="{AE7E8BE6-60B6-498E-993E-7302CB7C66A7}" type="presParOf" srcId="{6D0B56A8-93EE-47A3-BC78-4911C1A71EFB}" destId="{AD2A53B3-DB21-404A-AF9A-3DC8627F35AC}" srcOrd="0" destOrd="0" presId="urn:microsoft.com/office/officeart/2005/8/layout/orgChart1"/>
    <dgm:cxn modelId="{DD8CD3BA-66ED-4088-9E2C-0A9ED177EFB8}" type="presParOf" srcId="{AD2A53B3-DB21-404A-AF9A-3DC8627F35AC}" destId="{66E567D9-C4CB-4ACB-BE00-8C77B5088FC7}" srcOrd="0" destOrd="0" presId="urn:microsoft.com/office/officeart/2005/8/layout/orgChart1"/>
    <dgm:cxn modelId="{F5F0E492-DB60-4EAB-891D-B1E741D4B98F}" type="presParOf" srcId="{AD2A53B3-DB21-404A-AF9A-3DC8627F35AC}" destId="{DE8FED10-39B1-43B7-A05F-CDB01BAC594E}" srcOrd="1" destOrd="0" presId="urn:microsoft.com/office/officeart/2005/8/layout/orgChart1"/>
    <dgm:cxn modelId="{5BE801CA-D048-41BB-A9E2-3C7DEE0CA5D0}" type="presParOf" srcId="{6D0B56A8-93EE-47A3-BC78-4911C1A71EFB}" destId="{997D2ED2-2CAF-4320-BF03-A94F4F04C0AF}" srcOrd="1" destOrd="0" presId="urn:microsoft.com/office/officeart/2005/8/layout/orgChart1"/>
    <dgm:cxn modelId="{121377DC-D662-4101-8FAB-D4C98DD4572B}" type="presParOf" srcId="{6D0B56A8-93EE-47A3-BC78-4911C1A71EFB}" destId="{6A2C50A5-2440-48DF-9FC6-7CC63A5FE783}" srcOrd="2" destOrd="0" presId="urn:microsoft.com/office/officeart/2005/8/layout/orgChart1"/>
    <dgm:cxn modelId="{68449764-614F-4ED2-8E6D-77D3BBD80896}" type="presParOf" srcId="{448A531B-03DA-4181-A9FF-4E7C64FEA869}" destId="{F984AE4A-FD2F-49FC-A58A-FE0BA4B1F1EE}" srcOrd="2" destOrd="0" presId="urn:microsoft.com/office/officeart/2005/8/layout/orgChart1"/>
    <dgm:cxn modelId="{A9320357-5A22-468A-9A24-E5D185E19B1B}" type="presParOf" srcId="{3B54646D-ADF4-4BCA-886E-523F3610B780}" destId="{D7DB7529-C30A-4221-A0DF-1D5515486A37}" srcOrd="2" destOrd="0" presId="urn:microsoft.com/office/officeart/2005/8/layout/orgChart1"/>
    <dgm:cxn modelId="{AC5EB7FF-8E55-478E-96C3-DF2093C3BB6C}" type="presParOf" srcId="{28187618-ADFC-4237-8D25-45B8A4B3FBE1}" destId="{4E40F52A-9D7E-4504-9B77-78498D8E8271}" srcOrd="2" destOrd="0" presId="urn:microsoft.com/office/officeart/2005/8/layout/orgChart1"/>
    <dgm:cxn modelId="{C95B6A25-72D2-4E0D-BBDF-7D9427CC2190}" type="presParOf" srcId="{4E40F52A-9D7E-4504-9B77-78498D8E8271}" destId="{733AE030-BC40-4D48-922F-D14F166D56DF}" srcOrd="0" destOrd="0" presId="urn:microsoft.com/office/officeart/2005/8/layout/orgChart1"/>
    <dgm:cxn modelId="{0E173283-1D7A-4E58-A248-8A6BA207FF9F}" type="presParOf" srcId="{733AE030-BC40-4D48-922F-D14F166D56DF}" destId="{1C140B98-1B35-4CFD-9385-48CCB88745B3}" srcOrd="0" destOrd="0" presId="urn:microsoft.com/office/officeart/2005/8/layout/orgChart1"/>
    <dgm:cxn modelId="{40223FE8-9ED8-4008-BAB3-2C91BEB59155}" type="presParOf" srcId="{733AE030-BC40-4D48-922F-D14F166D56DF}" destId="{98058D1C-9482-4BB4-95D5-C604DBC83201}" srcOrd="1" destOrd="0" presId="urn:microsoft.com/office/officeart/2005/8/layout/orgChart1"/>
    <dgm:cxn modelId="{B540043F-8F52-4954-9D99-A444286CFF13}" type="presParOf" srcId="{4E40F52A-9D7E-4504-9B77-78498D8E8271}" destId="{BFD4DBC9-0393-4019-BF7D-ECA6717585DA}" srcOrd="1" destOrd="0" presId="urn:microsoft.com/office/officeart/2005/8/layout/orgChart1"/>
    <dgm:cxn modelId="{BB4EC2D3-F64A-490D-838A-99D5FEBDE797}" type="presParOf" srcId="{BFD4DBC9-0393-4019-BF7D-ECA6717585DA}" destId="{B7C02EF8-448A-4400-8962-50A397DADB77}" srcOrd="0" destOrd="0" presId="urn:microsoft.com/office/officeart/2005/8/layout/orgChart1"/>
    <dgm:cxn modelId="{4338D24E-50A9-4CCE-9E9E-45DAEA7B4123}" type="presParOf" srcId="{BFD4DBC9-0393-4019-BF7D-ECA6717585DA}" destId="{5D2A8F5E-FDD9-4F24-A4E9-AF5426351480}" srcOrd="1" destOrd="0" presId="urn:microsoft.com/office/officeart/2005/8/layout/orgChart1"/>
    <dgm:cxn modelId="{29C7671D-168E-4343-979E-E7795E830A30}" type="presParOf" srcId="{5D2A8F5E-FDD9-4F24-A4E9-AF5426351480}" destId="{C8A243CC-1E71-45CC-A8C3-9D1170926502}" srcOrd="0" destOrd="0" presId="urn:microsoft.com/office/officeart/2005/8/layout/orgChart1"/>
    <dgm:cxn modelId="{AFFD949E-16CB-444C-A8A1-720352DB13E4}" type="presParOf" srcId="{C8A243CC-1E71-45CC-A8C3-9D1170926502}" destId="{5983E47F-0E14-45D4-9BF1-44DD08BCFC16}" srcOrd="0" destOrd="0" presId="urn:microsoft.com/office/officeart/2005/8/layout/orgChart1"/>
    <dgm:cxn modelId="{788DED36-EF64-4461-B69F-8010CBF4FA8D}" type="presParOf" srcId="{C8A243CC-1E71-45CC-A8C3-9D1170926502}" destId="{F565B8EC-7593-434C-BC9A-19039641531B}" srcOrd="1" destOrd="0" presId="urn:microsoft.com/office/officeart/2005/8/layout/orgChart1"/>
    <dgm:cxn modelId="{7DDE5CC1-2AF5-4724-A4D1-C52F4C98CC4C}" type="presParOf" srcId="{5D2A8F5E-FDD9-4F24-A4E9-AF5426351480}" destId="{460EAF5E-0829-467B-B22E-76BA7C84A2F0}" srcOrd="1" destOrd="0" presId="urn:microsoft.com/office/officeart/2005/8/layout/orgChart1"/>
    <dgm:cxn modelId="{47A8525A-A290-439A-8C17-C21CDC88D956}" type="presParOf" srcId="{5D2A8F5E-FDD9-4F24-A4E9-AF5426351480}" destId="{22634887-309C-4E99-9F17-2FE442123E63}" srcOrd="2" destOrd="0" presId="urn:microsoft.com/office/officeart/2005/8/layout/orgChart1"/>
    <dgm:cxn modelId="{C2A6C483-E602-4495-8276-8F5C13BA7394}" type="presParOf" srcId="{BFD4DBC9-0393-4019-BF7D-ECA6717585DA}" destId="{9B6C2795-A151-4078-B670-F7553C1B18BE}" srcOrd="2" destOrd="0" presId="urn:microsoft.com/office/officeart/2005/8/layout/orgChart1"/>
    <dgm:cxn modelId="{5278BE88-FBBD-413C-BF82-BBB020F8335A}" type="presParOf" srcId="{BFD4DBC9-0393-4019-BF7D-ECA6717585DA}" destId="{4FC5AFCC-3DF3-46CA-8912-90948FBF38EC}" srcOrd="3" destOrd="0" presId="urn:microsoft.com/office/officeart/2005/8/layout/orgChart1"/>
    <dgm:cxn modelId="{23466FFA-0341-44E2-BF6A-50FAADA5C406}" type="presParOf" srcId="{4FC5AFCC-3DF3-46CA-8912-90948FBF38EC}" destId="{7649335F-BB60-4402-98C5-B63317B621EB}" srcOrd="0" destOrd="0" presId="urn:microsoft.com/office/officeart/2005/8/layout/orgChart1"/>
    <dgm:cxn modelId="{F2E64403-A374-4947-A46A-BD0556E0F4ED}" type="presParOf" srcId="{7649335F-BB60-4402-98C5-B63317B621EB}" destId="{D702C761-8607-4B9C-9381-17E92A7618D4}" srcOrd="0" destOrd="0" presId="urn:microsoft.com/office/officeart/2005/8/layout/orgChart1"/>
    <dgm:cxn modelId="{728BA4D0-3243-4A01-B332-B5D6E12C4556}" type="presParOf" srcId="{7649335F-BB60-4402-98C5-B63317B621EB}" destId="{3C50BE40-9EEE-4882-8791-A010197A4D60}" srcOrd="1" destOrd="0" presId="urn:microsoft.com/office/officeart/2005/8/layout/orgChart1"/>
    <dgm:cxn modelId="{174E2EF1-15E1-46B7-B13F-F69D6B2FFF85}" type="presParOf" srcId="{4FC5AFCC-3DF3-46CA-8912-90948FBF38EC}" destId="{2B57769C-A74D-40EA-8B19-CBEF6BF86F36}" srcOrd="1" destOrd="0" presId="urn:microsoft.com/office/officeart/2005/8/layout/orgChart1"/>
    <dgm:cxn modelId="{A51FB95E-406C-4492-8F98-000BD8863AD6}" type="presParOf" srcId="{4FC5AFCC-3DF3-46CA-8912-90948FBF38EC}" destId="{27F26CDE-F9E5-4AC9-A995-C382EE51D44C}" srcOrd="2" destOrd="0" presId="urn:microsoft.com/office/officeart/2005/8/layout/orgChart1"/>
    <dgm:cxn modelId="{F4CB8788-900A-4624-B780-B417171DAF95}" type="presParOf" srcId="{4E40F52A-9D7E-4504-9B77-78498D8E8271}" destId="{F57906C8-9016-460C-B2CD-C635A27ADA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8792E1-7C6C-4150-A737-8C3317472BA4}" type="doc">
      <dgm:prSet loTypeId="urn:microsoft.com/office/officeart/2005/8/layout/cycle3" loCatId="cycle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DA06809-B314-46B2-BA21-44DF76A1F886}">
      <dgm:prSet phldrT="[Texto]"/>
      <dgm:spPr/>
      <dgm:t>
        <a:bodyPr/>
        <a:lstStyle/>
        <a:p>
          <a:r>
            <a:rPr lang="es-MX" dirty="0"/>
            <a:t>Mejora Continua</a:t>
          </a:r>
          <a:endParaRPr lang="en-US" dirty="0"/>
        </a:p>
      </dgm:t>
    </dgm:pt>
    <dgm:pt modelId="{2BBA787F-770E-4780-BABD-DC276D62E2A2}" type="parTrans" cxnId="{D226FC32-5A04-428C-8D63-39F552D4E0F1}">
      <dgm:prSet/>
      <dgm:spPr/>
      <dgm:t>
        <a:bodyPr/>
        <a:lstStyle/>
        <a:p>
          <a:endParaRPr lang="en-US"/>
        </a:p>
      </dgm:t>
    </dgm:pt>
    <dgm:pt modelId="{DF0B9EBE-8E90-4325-B699-42040790156F}" type="sibTrans" cxnId="{D226FC32-5A04-428C-8D63-39F552D4E0F1}">
      <dgm:prSet/>
      <dgm:spPr/>
      <dgm:t>
        <a:bodyPr/>
        <a:lstStyle/>
        <a:p>
          <a:endParaRPr lang="en-US"/>
        </a:p>
      </dgm:t>
    </dgm:pt>
    <dgm:pt modelId="{4AAAF5DF-6BD4-4315-B7F2-DE391AF391C4}">
      <dgm:prSet phldrT="[Texto]"/>
      <dgm:spPr/>
      <dgm:t>
        <a:bodyPr/>
        <a:lstStyle/>
        <a:p>
          <a:r>
            <a:rPr lang="es-MX" dirty="0"/>
            <a:t>1. Política QHSE</a:t>
          </a:r>
          <a:endParaRPr lang="en-US" dirty="0"/>
        </a:p>
      </dgm:t>
    </dgm:pt>
    <dgm:pt modelId="{21FEEDEF-A347-4252-B501-4BA9B447BFEB}" type="parTrans" cxnId="{3CF2A08B-DB6C-4950-9541-581CCF29DCE3}">
      <dgm:prSet/>
      <dgm:spPr/>
      <dgm:t>
        <a:bodyPr/>
        <a:lstStyle/>
        <a:p>
          <a:endParaRPr lang="en-US"/>
        </a:p>
      </dgm:t>
    </dgm:pt>
    <dgm:pt modelId="{C06A1172-2C8D-479B-A7DD-0119973892C2}" type="sibTrans" cxnId="{3CF2A08B-DB6C-4950-9541-581CCF29DCE3}">
      <dgm:prSet/>
      <dgm:spPr/>
      <dgm:t>
        <a:bodyPr/>
        <a:lstStyle/>
        <a:p>
          <a:endParaRPr lang="en-US"/>
        </a:p>
      </dgm:t>
    </dgm:pt>
    <dgm:pt modelId="{1F8AA532-9756-4AF3-894C-569FE45318C5}">
      <dgm:prSet phldrT="[Texto]"/>
      <dgm:spPr/>
      <dgm:t>
        <a:bodyPr/>
        <a:lstStyle/>
        <a:p>
          <a:r>
            <a:rPr lang="es-MX" dirty="0"/>
            <a:t>2. Planificación</a:t>
          </a:r>
          <a:endParaRPr lang="en-US" dirty="0"/>
        </a:p>
      </dgm:t>
    </dgm:pt>
    <dgm:pt modelId="{DF3F964C-48CF-4C30-AE30-884DD4DAD824}" type="parTrans" cxnId="{357C70DF-BBCE-45E5-9CE3-04697057D83D}">
      <dgm:prSet/>
      <dgm:spPr/>
      <dgm:t>
        <a:bodyPr/>
        <a:lstStyle/>
        <a:p>
          <a:endParaRPr lang="en-US"/>
        </a:p>
      </dgm:t>
    </dgm:pt>
    <dgm:pt modelId="{736288C5-7ED3-4EAB-86C5-6D3CD0E5E6B7}" type="sibTrans" cxnId="{357C70DF-BBCE-45E5-9CE3-04697057D83D}">
      <dgm:prSet/>
      <dgm:spPr/>
      <dgm:t>
        <a:bodyPr/>
        <a:lstStyle/>
        <a:p>
          <a:endParaRPr lang="en-US"/>
        </a:p>
      </dgm:t>
    </dgm:pt>
    <dgm:pt modelId="{BC8C2805-9321-4E26-AB73-B4A440828B33}">
      <dgm:prSet phldrT="[Texto]"/>
      <dgm:spPr/>
      <dgm:t>
        <a:bodyPr/>
        <a:lstStyle/>
        <a:p>
          <a:r>
            <a:rPr lang="es-MX" dirty="0"/>
            <a:t>3. Implementación y Operación</a:t>
          </a:r>
          <a:endParaRPr lang="en-US" dirty="0"/>
        </a:p>
      </dgm:t>
    </dgm:pt>
    <dgm:pt modelId="{72A1A6C2-94AE-4F49-8BCF-62140B72FE5E}" type="parTrans" cxnId="{291233AD-0806-414A-A256-DFF425BF8442}">
      <dgm:prSet/>
      <dgm:spPr/>
      <dgm:t>
        <a:bodyPr/>
        <a:lstStyle/>
        <a:p>
          <a:endParaRPr lang="en-US"/>
        </a:p>
      </dgm:t>
    </dgm:pt>
    <dgm:pt modelId="{55BFC9D9-4E70-40B5-8ADB-04962568506D}" type="sibTrans" cxnId="{291233AD-0806-414A-A256-DFF425BF8442}">
      <dgm:prSet/>
      <dgm:spPr/>
      <dgm:t>
        <a:bodyPr/>
        <a:lstStyle/>
        <a:p>
          <a:endParaRPr lang="en-US"/>
        </a:p>
      </dgm:t>
    </dgm:pt>
    <dgm:pt modelId="{23E0019C-4EF7-44CF-9E39-06ADB8941D61}">
      <dgm:prSet phldrT="[Texto]"/>
      <dgm:spPr/>
      <dgm:t>
        <a:bodyPr/>
        <a:lstStyle/>
        <a:p>
          <a:r>
            <a:rPr lang="es-MX" dirty="0"/>
            <a:t>4. Verificación</a:t>
          </a:r>
          <a:endParaRPr lang="en-US" dirty="0"/>
        </a:p>
      </dgm:t>
    </dgm:pt>
    <dgm:pt modelId="{62AE6E39-1221-4C8C-BFA6-E6D66F1BAE94}" type="parTrans" cxnId="{7326CAE7-BFA5-4CFA-A284-784C9D8CF1C4}">
      <dgm:prSet/>
      <dgm:spPr/>
      <dgm:t>
        <a:bodyPr/>
        <a:lstStyle/>
        <a:p>
          <a:endParaRPr lang="en-US"/>
        </a:p>
      </dgm:t>
    </dgm:pt>
    <dgm:pt modelId="{54732429-D155-4324-A18B-A20D723E4732}" type="sibTrans" cxnId="{7326CAE7-BFA5-4CFA-A284-784C9D8CF1C4}">
      <dgm:prSet/>
      <dgm:spPr/>
      <dgm:t>
        <a:bodyPr/>
        <a:lstStyle/>
        <a:p>
          <a:endParaRPr lang="en-US"/>
        </a:p>
      </dgm:t>
    </dgm:pt>
    <dgm:pt modelId="{105C3F14-1097-4EBE-97BF-10CEC900AEC3}">
      <dgm:prSet phldrT="[Texto]"/>
      <dgm:spPr/>
      <dgm:t>
        <a:bodyPr/>
        <a:lstStyle/>
        <a:p>
          <a:r>
            <a:rPr lang="es-MX" dirty="0"/>
            <a:t>5. Revisión por la Dirección</a:t>
          </a:r>
          <a:endParaRPr lang="en-US" dirty="0"/>
        </a:p>
      </dgm:t>
    </dgm:pt>
    <dgm:pt modelId="{F2B0AB47-2CB7-4571-9ADE-140D2DFA88FF}" type="parTrans" cxnId="{02C39F61-EB88-4A30-96D4-1CC1659E9BDF}">
      <dgm:prSet/>
      <dgm:spPr/>
      <dgm:t>
        <a:bodyPr/>
        <a:lstStyle/>
        <a:p>
          <a:endParaRPr lang="en-US"/>
        </a:p>
      </dgm:t>
    </dgm:pt>
    <dgm:pt modelId="{5EDF6F5A-4AC1-44CA-ABDD-DD6854A6F140}" type="sibTrans" cxnId="{02C39F61-EB88-4A30-96D4-1CC1659E9BDF}">
      <dgm:prSet/>
      <dgm:spPr/>
      <dgm:t>
        <a:bodyPr/>
        <a:lstStyle/>
        <a:p>
          <a:endParaRPr lang="en-US"/>
        </a:p>
      </dgm:t>
    </dgm:pt>
    <dgm:pt modelId="{10E89C71-0293-4003-884D-D6B11A5DC1C8}" type="pres">
      <dgm:prSet presAssocID="{018792E1-7C6C-4150-A737-8C3317472B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2D33CCE-D8E3-4280-887D-DA1AC753D9C9}" type="pres">
      <dgm:prSet presAssocID="{018792E1-7C6C-4150-A737-8C3317472BA4}" presName="cycle" presStyleCnt="0"/>
      <dgm:spPr/>
    </dgm:pt>
    <dgm:pt modelId="{B1A66378-6607-4645-8041-17716B6D0FB3}" type="pres">
      <dgm:prSet presAssocID="{7DA06809-B314-46B2-BA21-44DF76A1F886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271DAF-361C-4FE6-943B-A56C9638AB33}" type="pres">
      <dgm:prSet presAssocID="{DF0B9EBE-8E90-4325-B699-42040790156F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86B8C72F-13C7-42F2-AE8E-62E8ABDA7DD4}" type="pres">
      <dgm:prSet presAssocID="{4AAAF5DF-6BD4-4315-B7F2-DE391AF391C4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F932B0-2C34-4D8D-A749-055884B99456}" type="pres">
      <dgm:prSet presAssocID="{1F8AA532-9756-4AF3-894C-569FE45318C5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77F088-815A-418C-B008-589C0C6AB13C}" type="pres">
      <dgm:prSet presAssocID="{BC8C2805-9321-4E26-AB73-B4A440828B33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E9B783-BF06-4898-904B-626A77D90574}" type="pres">
      <dgm:prSet presAssocID="{23E0019C-4EF7-44CF-9E39-06ADB8941D61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7A8039-81C1-4A99-BF2A-9B4F43336DBC}" type="pres">
      <dgm:prSet presAssocID="{105C3F14-1097-4EBE-97BF-10CEC900AEC3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CF2A08B-DB6C-4950-9541-581CCF29DCE3}" srcId="{018792E1-7C6C-4150-A737-8C3317472BA4}" destId="{4AAAF5DF-6BD4-4315-B7F2-DE391AF391C4}" srcOrd="1" destOrd="0" parTransId="{21FEEDEF-A347-4252-B501-4BA9B447BFEB}" sibTransId="{C06A1172-2C8D-479B-A7DD-0119973892C2}"/>
    <dgm:cxn modelId="{3638C100-3126-4D2C-B771-667723A41D8A}" type="presOf" srcId="{018792E1-7C6C-4150-A737-8C3317472BA4}" destId="{10E89C71-0293-4003-884D-D6B11A5DC1C8}" srcOrd="0" destOrd="0" presId="urn:microsoft.com/office/officeart/2005/8/layout/cycle3"/>
    <dgm:cxn modelId="{44988F49-4BAF-436E-A98F-39A4C09D7D7D}" type="presOf" srcId="{105C3F14-1097-4EBE-97BF-10CEC900AEC3}" destId="{C47A8039-81C1-4A99-BF2A-9B4F43336DBC}" srcOrd="0" destOrd="0" presId="urn:microsoft.com/office/officeart/2005/8/layout/cycle3"/>
    <dgm:cxn modelId="{3EC114B2-72BE-431C-8E38-4ABFC6AD6611}" type="presOf" srcId="{7DA06809-B314-46B2-BA21-44DF76A1F886}" destId="{B1A66378-6607-4645-8041-17716B6D0FB3}" srcOrd="0" destOrd="0" presId="urn:microsoft.com/office/officeart/2005/8/layout/cycle3"/>
    <dgm:cxn modelId="{35D8F1D1-4045-4992-91D2-69C36BE1F073}" type="presOf" srcId="{DF0B9EBE-8E90-4325-B699-42040790156F}" destId="{92271DAF-361C-4FE6-943B-A56C9638AB33}" srcOrd="0" destOrd="0" presId="urn:microsoft.com/office/officeart/2005/8/layout/cycle3"/>
    <dgm:cxn modelId="{291233AD-0806-414A-A256-DFF425BF8442}" srcId="{018792E1-7C6C-4150-A737-8C3317472BA4}" destId="{BC8C2805-9321-4E26-AB73-B4A440828B33}" srcOrd="3" destOrd="0" parTransId="{72A1A6C2-94AE-4F49-8BCF-62140B72FE5E}" sibTransId="{55BFC9D9-4E70-40B5-8ADB-04962568506D}"/>
    <dgm:cxn modelId="{40CA3951-0AC4-4381-8B70-2EE2AE7B7416}" type="presOf" srcId="{BC8C2805-9321-4E26-AB73-B4A440828B33}" destId="{6C77F088-815A-418C-B008-589C0C6AB13C}" srcOrd="0" destOrd="0" presId="urn:microsoft.com/office/officeart/2005/8/layout/cycle3"/>
    <dgm:cxn modelId="{7326CAE7-BFA5-4CFA-A284-784C9D8CF1C4}" srcId="{018792E1-7C6C-4150-A737-8C3317472BA4}" destId="{23E0019C-4EF7-44CF-9E39-06ADB8941D61}" srcOrd="4" destOrd="0" parTransId="{62AE6E39-1221-4C8C-BFA6-E6D66F1BAE94}" sibTransId="{54732429-D155-4324-A18B-A20D723E4732}"/>
    <dgm:cxn modelId="{02C39F61-EB88-4A30-96D4-1CC1659E9BDF}" srcId="{018792E1-7C6C-4150-A737-8C3317472BA4}" destId="{105C3F14-1097-4EBE-97BF-10CEC900AEC3}" srcOrd="5" destOrd="0" parTransId="{F2B0AB47-2CB7-4571-9ADE-140D2DFA88FF}" sibTransId="{5EDF6F5A-4AC1-44CA-ABDD-DD6854A6F140}"/>
    <dgm:cxn modelId="{A6EF255C-6DBB-446F-B15E-843596A4A33D}" type="presOf" srcId="{23E0019C-4EF7-44CF-9E39-06ADB8941D61}" destId="{CCE9B783-BF06-4898-904B-626A77D90574}" srcOrd="0" destOrd="0" presId="urn:microsoft.com/office/officeart/2005/8/layout/cycle3"/>
    <dgm:cxn modelId="{357C70DF-BBCE-45E5-9CE3-04697057D83D}" srcId="{018792E1-7C6C-4150-A737-8C3317472BA4}" destId="{1F8AA532-9756-4AF3-894C-569FE45318C5}" srcOrd="2" destOrd="0" parTransId="{DF3F964C-48CF-4C30-AE30-884DD4DAD824}" sibTransId="{736288C5-7ED3-4EAB-86C5-6D3CD0E5E6B7}"/>
    <dgm:cxn modelId="{D226FC32-5A04-428C-8D63-39F552D4E0F1}" srcId="{018792E1-7C6C-4150-A737-8C3317472BA4}" destId="{7DA06809-B314-46B2-BA21-44DF76A1F886}" srcOrd="0" destOrd="0" parTransId="{2BBA787F-770E-4780-BABD-DC276D62E2A2}" sibTransId="{DF0B9EBE-8E90-4325-B699-42040790156F}"/>
    <dgm:cxn modelId="{B35D2285-FCDC-45EC-8E4F-0969C721195B}" type="presOf" srcId="{1F8AA532-9756-4AF3-894C-569FE45318C5}" destId="{07F932B0-2C34-4D8D-A749-055884B99456}" srcOrd="0" destOrd="0" presId="urn:microsoft.com/office/officeart/2005/8/layout/cycle3"/>
    <dgm:cxn modelId="{71EE54C5-1093-4CF7-9941-BB478FC39CA2}" type="presOf" srcId="{4AAAF5DF-6BD4-4315-B7F2-DE391AF391C4}" destId="{86B8C72F-13C7-42F2-AE8E-62E8ABDA7DD4}" srcOrd="0" destOrd="0" presId="urn:microsoft.com/office/officeart/2005/8/layout/cycle3"/>
    <dgm:cxn modelId="{5D4B58B1-DA94-4CB0-AA1E-7310653D5AFC}" type="presParOf" srcId="{10E89C71-0293-4003-884D-D6B11A5DC1C8}" destId="{D2D33CCE-D8E3-4280-887D-DA1AC753D9C9}" srcOrd="0" destOrd="0" presId="urn:microsoft.com/office/officeart/2005/8/layout/cycle3"/>
    <dgm:cxn modelId="{056B1005-8133-4CD3-96C3-17347015DA8D}" type="presParOf" srcId="{D2D33CCE-D8E3-4280-887D-DA1AC753D9C9}" destId="{B1A66378-6607-4645-8041-17716B6D0FB3}" srcOrd="0" destOrd="0" presId="urn:microsoft.com/office/officeart/2005/8/layout/cycle3"/>
    <dgm:cxn modelId="{A3247A5A-985F-4E59-A4CF-BCEAD0904F37}" type="presParOf" srcId="{D2D33CCE-D8E3-4280-887D-DA1AC753D9C9}" destId="{92271DAF-361C-4FE6-943B-A56C9638AB33}" srcOrd="1" destOrd="0" presId="urn:microsoft.com/office/officeart/2005/8/layout/cycle3"/>
    <dgm:cxn modelId="{EFAD24A2-10DE-42DC-8C61-04CC7158C8D4}" type="presParOf" srcId="{D2D33CCE-D8E3-4280-887D-DA1AC753D9C9}" destId="{86B8C72F-13C7-42F2-AE8E-62E8ABDA7DD4}" srcOrd="2" destOrd="0" presId="urn:microsoft.com/office/officeart/2005/8/layout/cycle3"/>
    <dgm:cxn modelId="{ADE28DDA-0199-4F40-B23F-00A553BC5E00}" type="presParOf" srcId="{D2D33CCE-D8E3-4280-887D-DA1AC753D9C9}" destId="{07F932B0-2C34-4D8D-A749-055884B99456}" srcOrd="3" destOrd="0" presId="urn:microsoft.com/office/officeart/2005/8/layout/cycle3"/>
    <dgm:cxn modelId="{230A49CF-D46D-45B0-B933-936FF057D73D}" type="presParOf" srcId="{D2D33CCE-D8E3-4280-887D-DA1AC753D9C9}" destId="{6C77F088-815A-418C-B008-589C0C6AB13C}" srcOrd="4" destOrd="0" presId="urn:microsoft.com/office/officeart/2005/8/layout/cycle3"/>
    <dgm:cxn modelId="{84A55310-7EE7-45F7-A4D8-0CE0027ECD73}" type="presParOf" srcId="{D2D33CCE-D8E3-4280-887D-DA1AC753D9C9}" destId="{CCE9B783-BF06-4898-904B-626A77D90574}" srcOrd="5" destOrd="0" presId="urn:microsoft.com/office/officeart/2005/8/layout/cycle3"/>
    <dgm:cxn modelId="{9D9D8860-BC36-4D6D-A7FC-E894F705552E}" type="presParOf" srcId="{D2D33CCE-D8E3-4280-887D-DA1AC753D9C9}" destId="{C47A8039-81C1-4A99-BF2A-9B4F43336DBC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DC5480-1831-447C-BE92-428F2B19685F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DBA131E-4CFA-430C-806A-2FF183144532}">
      <dgm:prSet phldrT="[Texto]"/>
      <dgm:spPr/>
      <dgm:t>
        <a:bodyPr/>
        <a:lstStyle/>
        <a:p>
          <a:r>
            <a:rPr lang="es-MX" dirty="0"/>
            <a:t>1. Política QHSE</a:t>
          </a:r>
        </a:p>
      </dgm:t>
    </dgm:pt>
    <dgm:pt modelId="{87A39061-41D8-4840-8506-4F53809A4B0D}" type="parTrans" cxnId="{4A087756-49A3-4D42-8EE6-4E353213204A}">
      <dgm:prSet/>
      <dgm:spPr/>
      <dgm:t>
        <a:bodyPr/>
        <a:lstStyle/>
        <a:p>
          <a:endParaRPr lang="es-MX"/>
        </a:p>
      </dgm:t>
    </dgm:pt>
    <dgm:pt modelId="{48127262-6275-47CD-888C-B759D2F6B522}" type="sibTrans" cxnId="{4A087756-49A3-4D42-8EE6-4E353213204A}">
      <dgm:prSet/>
      <dgm:spPr/>
      <dgm:t>
        <a:bodyPr/>
        <a:lstStyle/>
        <a:p>
          <a:endParaRPr lang="es-MX"/>
        </a:p>
      </dgm:t>
    </dgm:pt>
    <dgm:pt modelId="{5A60A9A7-4899-45AB-96E2-581707F2AD45}">
      <dgm:prSet phldrT="[Texto]"/>
      <dgm:spPr/>
      <dgm:t>
        <a:bodyPr/>
        <a:lstStyle/>
        <a:p>
          <a:r>
            <a:rPr lang="es-MX" dirty="0"/>
            <a:t>Establece el marco para el funcionamiento </a:t>
          </a:r>
          <a:r>
            <a:rPr lang="es-MX" dirty="0" smtClean="0"/>
            <a:t>de INVERMEX. </a:t>
          </a:r>
          <a:endParaRPr lang="es-MX" dirty="0"/>
        </a:p>
      </dgm:t>
    </dgm:pt>
    <dgm:pt modelId="{6EA460C5-FDD8-476F-89C7-86226C56C254}" type="parTrans" cxnId="{35CAF0AC-9289-48AB-A835-CECC610BB338}">
      <dgm:prSet/>
      <dgm:spPr/>
      <dgm:t>
        <a:bodyPr/>
        <a:lstStyle/>
        <a:p>
          <a:endParaRPr lang="es-MX"/>
        </a:p>
      </dgm:t>
    </dgm:pt>
    <dgm:pt modelId="{4EEDB710-0AA5-48E7-AB2E-B642398B54F9}" type="sibTrans" cxnId="{35CAF0AC-9289-48AB-A835-CECC610BB338}">
      <dgm:prSet/>
      <dgm:spPr/>
      <dgm:t>
        <a:bodyPr/>
        <a:lstStyle/>
        <a:p>
          <a:endParaRPr lang="es-MX"/>
        </a:p>
      </dgm:t>
    </dgm:pt>
    <dgm:pt modelId="{65619432-7FFB-4498-BC64-E6407CE60357}">
      <dgm:prSet phldrT="[Texto]"/>
      <dgm:spPr/>
      <dgm:t>
        <a:bodyPr/>
        <a:lstStyle/>
        <a:p>
          <a:r>
            <a:rPr lang="es-MX" dirty="0"/>
            <a:t>2. Planificación</a:t>
          </a:r>
        </a:p>
      </dgm:t>
    </dgm:pt>
    <dgm:pt modelId="{D075DBE5-7182-4FFB-94E7-08BE730F0089}" type="parTrans" cxnId="{DE9DB8B5-C0CE-44BF-B6BA-2A4D5B5488FE}">
      <dgm:prSet/>
      <dgm:spPr/>
      <dgm:t>
        <a:bodyPr/>
        <a:lstStyle/>
        <a:p>
          <a:endParaRPr lang="es-MX"/>
        </a:p>
      </dgm:t>
    </dgm:pt>
    <dgm:pt modelId="{A0E597FC-3110-49EC-8FC3-770D972F48A2}" type="sibTrans" cxnId="{DE9DB8B5-C0CE-44BF-B6BA-2A4D5B5488FE}">
      <dgm:prSet/>
      <dgm:spPr/>
      <dgm:t>
        <a:bodyPr/>
        <a:lstStyle/>
        <a:p>
          <a:endParaRPr lang="es-MX"/>
        </a:p>
      </dgm:t>
    </dgm:pt>
    <dgm:pt modelId="{4B100F51-0BCD-4318-BB33-96227E7FC54C}">
      <dgm:prSet phldrT="[Texto]"/>
      <dgm:spPr/>
      <dgm:t>
        <a:bodyPr/>
        <a:lstStyle/>
        <a:p>
          <a:r>
            <a:rPr lang="es-MX" dirty="0"/>
            <a:t>Identificación de Requisitos Legales.</a:t>
          </a:r>
        </a:p>
      </dgm:t>
    </dgm:pt>
    <dgm:pt modelId="{451F4340-6BA8-4085-9C02-90AE600C26F3}" type="parTrans" cxnId="{1C7BE659-767F-4FD2-B57A-4B02757E8D19}">
      <dgm:prSet/>
      <dgm:spPr/>
      <dgm:t>
        <a:bodyPr/>
        <a:lstStyle/>
        <a:p>
          <a:endParaRPr lang="es-MX"/>
        </a:p>
      </dgm:t>
    </dgm:pt>
    <dgm:pt modelId="{A2D3ADA7-D871-4FAE-BC4D-D9EE9F6F6BE6}" type="sibTrans" cxnId="{1C7BE659-767F-4FD2-B57A-4B02757E8D19}">
      <dgm:prSet/>
      <dgm:spPr/>
      <dgm:t>
        <a:bodyPr/>
        <a:lstStyle/>
        <a:p>
          <a:endParaRPr lang="es-MX"/>
        </a:p>
      </dgm:t>
    </dgm:pt>
    <dgm:pt modelId="{B80F4E14-B652-412F-8EE8-3EF70FCE53A9}">
      <dgm:prSet phldrT="[Texto]"/>
      <dgm:spPr/>
      <dgm:t>
        <a:bodyPr/>
        <a:lstStyle/>
        <a:p>
          <a:r>
            <a:rPr lang="es-MX" dirty="0"/>
            <a:t>3. Implementación y Operación</a:t>
          </a:r>
        </a:p>
      </dgm:t>
    </dgm:pt>
    <dgm:pt modelId="{6CA8E71F-9B4F-4251-B585-CB565BCD4399}" type="parTrans" cxnId="{07759DC3-856F-474A-A836-23BE9B62FA8A}">
      <dgm:prSet/>
      <dgm:spPr/>
      <dgm:t>
        <a:bodyPr/>
        <a:lstStyle/>
        <a:p>
          <a:endParaRPr lang="es-MX"/>
        </a:p>
      </dgm:t>
    </dgm:pt>
    <dgm:pt modelId="{65639849-F15C-4B8B-92F0-C37E9A6AA8FB}" type="sibTrans" cxnId="{07759DC3-856F-474A-A836-23BE9B62FA8A}">
      <dgm:prSet/>
      <dgm:spPr/>
      <dgm:t>
        <a:bodyPr/>
        <a:lstStyle/>
        <a:p>
          <a:endParaRPr lang="es-MX"/>
        </a:p>
      </dgm:t>
    </dgm:pt>
    <dgm:pt modelId="{BD906C6E-7840-4BE2-B7D8-63FE3BE22141}">
      <dgm:prSet phldrT="[Texto]"/>
      <dgm:spPr/>
      <dgm:t>
        <a:bodyPr/>
        <a:lstStyle/>
        <a:p>
          <a:r>
            <a:rPr lang="es-MX" dirty="0"/>
            <a:t>Verificar el estado del sistema y su desempeño. </a:t>
          </a:r>
        </a:p>
      </dgm:t>
    </dgm:pt>
    <dgm:pt modelId="{E7F5182A-6197-4D61-B43D-028F3D4A3E9B}" type="parTrans" cxnId="{4B86BFCD-BBBB-41A2-8ED4-6573354DE84B}">
      <dgm:prSet/>
      <dgm:spPr/>
      <dgm:t>
        <a:bodyPr/>
        <a:lstStyle/>
        <a:p>
          <a:endParaRPr lang="es-MX"/>
        </a:p>
      </dgm:t>
    </dgm:pt>
    <dgm:pt modelId="{3E2E6B74-51AC-4580-B51A-6B277CE4D689}" type="sibTrans" cxnId="{4B86BFCD-BBBB-41A2-8ED4-6573354DE84B}">
      <dgm:prSet/>
      <dgm:spPr/>
      <dgm:t>
        <a:bodyPr/>
        <a:lstStyle/>
        <a:p>
          <a:endParaRPr lang="es-MX"/>
        </a:p>
      </dgm:t>
    </dgm:pt>
    <dgm:pt modelId="{0493FBF1-B4AA-4929-9755-8F306AEB0957}">
      <dgm:prSet phldrT="[Texto]" phldr="1"/>
      <dgm:spPr/>
      <dgm:t>
        <a:bodyPr/>
        <a:lstStyle/>
        <a:p>
          <a:endParaRPr lang="es-MX"/>
        </a:p>
      </dgm:t>
    </dgm:pt>
    <dgm:pt modelId="{38185C19-DA84-4D5B-9F49-2E0EBD9A269D}" type="parTrans" cxnId="{2BA417FE-EF50-4C72-A177-0D3B6D9241D7}">
      <dgm:prSet/>
      <dgm:spPr/>
      <dgm:t>
        <a:bodyPr/>
        <a:lstStyle/>
        <a:p>
          <a:endParaRPr lang="es-MX"/>
        </a:p>
      </dgm:t>
    </dgm:pt>
    <dgm:pt modelId="{5D906A33-EA79-4AD4-A1B5-F2D97042F870}" type="sibTrans" cxnId="{2BA417FE-EF50-4C72-A177-0D3B6D9241D7}">
      <dgm:prSet/>
      <dgm:spPr/>
      <dgm:t>
        <a:bodyPr/>
        <a:lstStyle/>
        <a:p>
          <a:endParaRPr lang="es-MX"/>
        </a:p>
      </dgm:t>
    </dgm:pt>
    <dgm:pt modelId="{AB47AB60-3AA4-46E7-8CAE-42AC8E9ECBBA}">
      <dgm:prSet phldrT="[Texto]"/>
      <dgm:spPr/>
      <dgm:t>
        <a:bodyPr/>
        <a:lstStyle/>
        <a:p>
          <a:r>
            <a:rPr lang="es-MX" dirty="0"/>
            <a:t>Trabajar para eliminar o minimizar los riesgos para el personal que desempeña tareas en plantas y los impactos ambientales negativos sobre su entorno. </a:t>
          </a:r>
        </a:p>
      </dgm:t>
    </dgm:pt>
    <dgm:pt modelId="{6C376C1E-B309-414C-8A40-2F3FEC3D3D5C}" type="parTrans" cxnId="{7871B35A-B2C5-4071-AE6D-9761F42212BD}">
      <dgm:prSet/>
      <dgm:spPr/>
      <dgm:t>
        <a:bodyPr/>
        <a:lstStyle/>
        <a:p>
          <a:endParaRPr lang="es-MX"/>
        </a:p>
      </dgm:t>
    </dgm:pt>
    <dgm:pt modelId="{A5F3BB92-07CF-4C3E-BF71-3ECB9EE9A6A0}" type="sibTrans" cxnId="{7871B35A-B2C5-4071-AE6D-9761F42212BD}">
      <dgm:prSet/>
      <dgm:spPr/>
      <dgm:t>
        <a:bodyPr/>
        <a:lstStyle/>
        <a:p>
          <a:endParaRPr lang="es-MX"/>
        </a:p>
      </dgm:t>
    </dgm:pt>
    <dgm:pt modelId="{CC443A47-18EB-488B-9BC1-059B423D2B97}">
      <dgm:prSet phldrT="[Texto]"/>
      <dgm:spPr/>
      <dgm:t>
        <a:bodyPr/>
        <a:lstStyle/>
        <a:p>
          <a:r>
            <a:rPr lang="es-MX" dirty="0"/>
            <a:t>Planes y Programas de Gestión.</a:t>
          </a:r>
        </a:p>
      </dgm:t>
    </dgm:pt>
    <dgm:pt modelId="{9AED69F6-B2BA-4F08-B3F3-7172B7A39E87}" type="parTrans" cxnId="{6F4B3A24-115D-45E7-A13F-9CCB8AE40264}">
      <dgm:prSet/>
      <dgm:spPr/>
      <dgm:t>
        <a:bodyPr/>
        <a:lstStyle/>
        <a:p>
          <a:endParaRPr lang="es-MX"/>
        </a:p>
      </dgm:t>
    </dgm:pt>
    <dgm:pt modelId="{D8CEFA77-EFDF-4E01-8981-5440DD302925}" type="sibTrans" cxnId="{6F4B3A24-115D-45E7-A13F-9CCB8AE40264}">
      <dgm:prSet/>
      <dgm:spPr/>
      <dgm:t>
        <a:bodyPr/>
        <a:lstStyle/>
        <a:p>
          <a:endParaRPr lang="es-MX"/>
        </a:p>
      </dgm:t>
    </dgm:pt>
    <dgm:pt modelId="{5B8A8772-070E-4310-82BA-76BED016C6AC}">
      <dgm:prSet phldrT="[Texto]"/>
      <dgm:spPr/>
      <dgm:t>
        <a:bodyPr/>
        <a:lstStyle/>
        <a:p>
          <a:r>
            <a:rPr lang="es-MX" dirty="0"/>
            <a:t>Identificación y evaluación de riesgos de seguridad y salud y aspectos ambientales.</a:t>
          </a:r>
        </a:p>
      </dgm:t>
    </dgm:pt>
    <dgm:pt modelId="{608B941A-6327-4B9C-953C-4E65CFF787D2}" type="parTrans" cxnId="{301B7F42-E23D-4CA5-AE21-16749ACBF13D}">
      <dgm:prSet/>
      <dgm:spPr/>
      <dgm:t>
        <a:bodyPr/>
        <a:lstStyle/>
        <a:p>
          <a:endParaRPr lang="es-MX"/>
        </a:p>
      </dgm:t>
    </dgm:pt>
    <dgm:pt modelId="{20E841AA-3882-4581-A01F-C86D0655170C}" type="sibTrans" cxnId="{301B7F42-E23D-4CA5-AE21-16749ACBF13D}">
      <dgm:prSet/>
      <dgm:spPr/>
      <dgm:t>
        <a:bodyPr/>
        <a:lstStyle/>
        <a:p>
          <a:endParaRPr lang="es-MX"/>
        </a:p>
      </dgm:t>
    </dgm:pt>
    <dgm:pt modelId="{B996EB4E-8679-4BB3-B3A0-3D4DA3D39079}">
      <dgm:prSet phldrT="[Texto]"/>
      <dgm:spPr/>
      <dgm:t>
        <a:bodyPr/>
        <a:lstStyle/>
        <a:p>
          <a:r>
            <a:rPr lang="es-MX" dirty="0"/>
            <a:t>4. Verificación</a:t>
          </a:r>
        </a:p>
      </dgm:t>
    </dgm:pt>
    <dgm:pt modelId="{EC44DA85-7426-4110-A630-1A1073897EFB}" type="parTrans" cxnId="{E587EE06-8A5F-41E7-B1B9-4CF616F2F6E4}">
      <dgm:prSet/>
      <dgm:spPr/>
      <dgm:t>
        <a:bodyPr/>
        <a:lstStyle/>
        <a:p>
          <a:endParaRPr lang="es-MX"/>
        </a:p>
      </dgm:t>
    </dgm:pt>
    <dgm:pt modelId="{F846B6E9-43E0-4020-BB69-86939BDA00E8}" type="sibTrans" cxnId="{E587EE06-8A5F-41E7-B1B9-4CF616F2F6E4}">
      <dgm:prSet/>
      <dgm:spPr/>
      <dgm:t>
        <a:bodyPr/>
        <a:lstStyle/>
        <a:p>
          <a:endParaRPr lang="es-MX"/>
        </a:p>
      </dgm:t>
    </dgm:pt>
    <dgm:pt modelId="{F1D9E415-564A-4303-B875-E058CF8112A5}">
      <dgm:prSet phldrT="[Texto]"/>
      <dgm:spPr/>
      <dgm:t>
        <a:bodyPr/>
        <a:lstStyle/>
        <a:p>
          <a:r>
            <a:rPr lang="es-MX" dirty="0"/>
            <a:t>5. Revisión por la Dirección</a:t>
          </a:r>
        </a:p>
      </dgm:t>
    </dgm:pt>
    <dgm:pt modelId="{E953CB71-09D6-4D41-8934-6A87752ED34D}" type="parTrans" cxnId="{2151A383-370B-4C05-803E-0F879C78C41D}">
      <dgm:prSet/>
      <dgm:spPr/>
      <dgm:t>
        <a:bodyPr/>
        <a:lstStyle/>
        <a:p>
          <a:endParaRPr lang="es-MX"/>
        </a:p>
      </dgm:t>
    </dgm:pt>
    <dgm:pt modelId="{3B63C026-D05C-43E5-AAA4-B07BB64CE79C}" type="sibTrans" cxnId="{2151A383-370B-4C05-803E-0F879C78C41D}">
      <dgm:prSet/>
      <dgm:spPr/>
      <dgm:t>
        <a:bodyPr/>
        <a:lstStyle/>
        <a:p>
          <a:endParaRPr lang="es-MX"/>
        </a:p>
      </dgm:t>
    </dgm:pt>
    <dgm:pt modelId="{BE3383F0-273A-44CC-93D4-21FF7288A3E0}">
      <dgm:prSet phldrT="[Texto]"/>
      <dgm:spPr/>
      <dgm:t>
        <a:bodyPr/>
        <a:lstStyle/>
        <a:p>
          <a:r>
            <a:rPr lang="es-MX" dirty="0"/>
            <a:t>Se basa en pautas de procedimientos y control operativo. </a:t>
          </a:r>
        </a:p>
      </dgm:t>
    </dgm:pt>
    <dgm:pt modelId="{1D6CA301-148E-4237-895F-77D1B647747B}" type="parTrans" cxnId="{6FF32827-88FB-4704-B188-04512FB9B746}">
      <dgm:prSet/>
      <dgm:spPr/>
      <dgm:t>
        <a:bodyPr/>
        <a:lstStyle/>
        <a:p>
          <a:endParaRPr lang="es-MX"/>
        </a:p>
      </dgm:t>
    </dgm:pt>
    <dgm:pt modelId="{8201A280-6773-4AE2-B594-FF2C6414B87F}" type="sibTrans" cxnId="{6FF32827-88FB-4704-B188-04512FB9B746}">
      <dgm:prSet/>
      <dgm:spPr/>
      <dgm:t>
        <a:bodyPr/>
        <a:lstStyle/>
        <a:p>
          <a:endParaRPr lang="es-MX"/>
        </a:p>
      </dgm:t>
    </dgm:pt>
    <dgm:pt modelId="{D7C1B3D2-80EA-4FF7-B988-26EBC1AC9E73}">
      <dgm:prSet phldrT="[Texto]"/>
      <dgm:spPr/>
      <dgm:t>
        <a:bodyPr/>
        <a:lstStyle/>
        <a:p>
          <a:r>
            <a:rPr lang="es-MX" dirty="0"/>
            <a:t>Medición y seguimiento a través de monitoreo de las operaciones y desempeño del sistema. </a:t>
          </a:r>
        </a:p>
      </dgm:t>
    </dgm:pt>
    <dgm:pt modelId="{88986B3C-D559-446B-9652-C74739453A87}" type="parTrans" cxnId="{00DDCA83-5DDB-469E-AF16-8FF21A78B794}">
      <dgm:prSet/>
      <dgm:spPr/>
      <dgm:t>
        <a:bodyPr/>
        <a:lstStyle/>
        <a:p>
          <a:endParaRPr lang="es-MX"/>
        </a:p>
      </dgm:t>
    </dgm:pt>
    <dgm:pt modelId="{BC1B2C26-EF6A-43B6-B001-52712E0559A8}" type="sibTrans" cxnId="{00DDCA83-5DDB-469E-AF16-8FF21A78B794}">
      <dgm:prSet/>
      <dgm:spPr/>
      <dgm:t>
        <a:bodyPr/>
        <a:lstStyle/>
        <a:p>
          <a:endParaRPr lang="es-MX"/>
        </a:p>
      </dgm:t>
    </dgm:pt>
    <dgm:pt modelId="{A79FA8B6-979F-459B-8B04-1665B6B0EB94}">
      <dgm:prSet phldrT="[Texto]"/>
      <dgm:spPr/>
      <dgm:t>
        <a:bodyPr/>
        <a:lstStyle/>
        <a:p>
          <a:r>
            <a:rPr lang="es-MX" dirty="0"/>
            <a:t>Auditorías internas a intervalos planificados.</a:t>
          </a:r>
        </a:p>
      </dgm:t>
    </dgm:pt>
    <dgm:pt modelId="{07244553-1B95-475E-AE51-2C084B91CC14}" type="parTrans" cxnId="{6C8EF3CA-E290-4A00-A204-16AFB542E487}">
      <dgm:prSet/>
      <dgm:spPr/>
      <dgm:t>
        <a:bodyPr/>
        <a:lstStyle/>
        <a:p>
          <a:endParaRPr lang="es-MX"/>
        </a:p>
      </dgm:t>
    </dgm:pt>
    <dgm:pt modelId="{9D871AE9-5395-449A-AAE1-FF82C13FBDD6}" type="sibTrans" cxnId="{6C8EF3CA-E290-4A00-A204-16AFB542E487}">
      <dgm:prSet/>
      <dgm:spPr/>
      <dgm:t>
        <a:bodyPr/>
        <a:lstStyle/>
        <a:p>
          <a:endParaRPr lang="es-MX"/>
        </a:p>
      </dgm:t>
    </dgm:pt>
    <dgm:pt modelId="{EDE6D428-600A-4054-A31F-6C731E337DE0}" type="pres">
      <dgm:prSet presAssocID="{5EDC5480-1831-447C-BE92-428F2B1968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69290FF-8EFC-417E-B793-682D474979DE}" type="pres">
      <dgm:prSet presAssocID="{6DBA131E-4CFA-430C-806A-2FF183144532}" presName="composite" presStyleCnt="0"/>
      <dgm:spPr/>
    </dgm:pt>
    <dgm:pt modelId="{5002150F-792B-4750-B1B4-F2390D14BD65}" type="pres">
      <dgm:prSet presAssocID="{6DBA131E-4CFA-430C-806A-2FF183144532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2CA67B-6F2D-4A4F-872A-9160124DACAF}" type="pres">
      <dgm:prSet presAssocID="{6DBA131E-4CFA-430C-806A-2FF183144532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ACA452-5F08-4222-92B3-57057048AFB0}" type="pres">
      <dgm:prSet presAssocID="{48127262-6275-47CD-888C-B759D2F6B522}" presName="space" presStyleCnt="0"/>
      <dgm:spPr/>
    </dgm:pt>
    <dgm:pt modelId="{D033B507-2235-4E8A-8D33-016580307C66}" type="pres">
      <dgm:prSet presAssocID="{65619432-7FFB-4498-BC64-E6407CE60357}" presName="composite" presStyleCnt="0"/>
      <dgm:spPr/>
    </dgm:pt>
    <dgm:pt modelId="{FE80904B-94FF-4B8B-BE89-EF147D26D4F9}" type="pres">
      <dgm:prSet presAssocID="{65619432-7FFB-4498-BC64-E6407CE60357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B76DFC-75E7-44E6-B3FB-DCA7EA74B429}" type="pres">
      <dgm:prSet presAssocID="{65619432-7FFB-4498-BC64-E6407CE60357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C69B58-ED9E-4E3D-96F8-57653738AE3E}" type="pres">
      <dgm:prSet presAssocID="{A0E597FC-3110-49EC-8FC3-770D972F48A2}" presName="space" presStyleCnt="0"/>
      <dgm:spPr/>
    </dgm:pt>
    <dgm:pt modelId="{08812522-F616-4A63-89CD-1D3476F63E41}" type="pres">
      <dgm:prSet presAssocID="{B80F4E14-B652-412F-8EE8-3EF70FCE53A9}" presName="composite" presStyleCnt="0"/>
      <dgm:spPr/>
    </dgm:pt>
    <dgm:pt modelId="{85CAA02F-0DD0-4BE5-ABA1-292F5FAA85B1}" type="pres">
      <dgm:prSet presAssocID="{B80F4E14-B652-412F-8EE8-3EF70FCE53A9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2FBD1A-F9FE-481F-B3BD-94DFC36B3D24}" type="pres">
      <dgm:prSet presAssocID="{B80F4E14-B652-412F-8EE8-3EF70FCE53A9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046A5A-A1AA-4D4B-8566-86C2721E2D4C}" type="pres">
      <dgm:prSet presAssocID="{65639849-F15C-4B8B-92F0-C37E9A6AA8FB}" presName="space" presStyleCnt="0"/>
      <dgm:spPr/>
    </dgm:pt>
    <dgm:pt modelId="{77D70817-6835-4D35-9375-2CFD65725AAC}" type="pres">
      <dgm:prSet presAssocID="{B996EB4E-8679-4BB3-B3A0-3D4DA3D39079}" presName="composite" presStyleCnt="0"/>
      <dgm:spPr/>
    </dgm:pt>
    <dgm:pt modelId="{606F843F-0E8C-48E2-9EBA-AB0EFBA0482D}" type="pres">
      <dgm:prSet presAssocID="{B996EB4E-8679-4BB3-B3A0-3D4DA3D39079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4178EF-CAF6-47EB-9490-6A5D9B0C190F}" type="pres">
      <dgm:prSet presAssocID="{B996EB4E-8679-4BB3-B3A0-3D4DA3D39079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80E8DA-FF64-42C0-A49A-9AC5BFC152D1}" type="pres">
      <dgm:prSet presAssocID="{F846B6E9-43E0-4020-BB69-86939BDA00E8}" presName="space" presStyleCnt="0"/>
      <dgm:spPr/>
    </dgm:pt>
    <dgm:pt modelId="{E8F58EE6-9DA5-432E-8C66-58060CB02556}" type="pres">
      <dgm:prSet presAssocID="{F1D9E415-564A-4303-B875-E058CF8112A5}" presName="composite" presStyleCnt="0"/>
      <dgm:spPr/>
    </dgm:pt>
    <dgm:pt modelId="{2699A79D-AD48-422D-A327-6E3B986AFDC6}" type="pres">
      <dgm:prSet presAssocID="{F1D9E415-564A-4303-B875-E058CF8112A5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F215C9-E8C9-4D38-B5DB-DA80E17D187B}" type="pres">
      <dgm:prSet presAssocID="{F1D9E415-564A-4303-B875-E058CF8112A5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87EE06-8A5F-41E7-B1B9-4CF616F2F6E4}" srcId="{5EDC5480-1831-447C-BE92-428F2B19685F}" destId="{B996EB4E-8679-4BB3-B3A0-3D4DA3D39079}" srcOrd="3" destOrd="0" parTransId="{EC44DA85-7426-4110-A630-1A1073897EFB}" sibTransId="{F846B6E9-43E0-4020-BB69-86939BDA00E8}"/>
    <dgm:cxn modelId="{CFE06179-0F1B-4562-A8DB-1B744753B6A1}" type="presOf" srcId="{4B100F51-0BCD-4318-BB33-96227E7FC54C}" destId="{01B76DFC-75E7-44E6-B3FB-DCA7EA74B429}" srcOrd="0" destOrd="0" presId="urn:microsoft.com/office/officeart/2005/8/layout/hList1"/>
    <dgm:cxn modelId="{4A087756-49A3-4D42-8EE6-4E353213204A}" srcId="{5EDC5480-1831-447C-BE92-428F2B19685F}" destId="{6DBA131E-4CFA-430C-806A-2FF183144532}" srcOrd="0" destOrd="0" parTransId="{87A39061-41D8-4840-8506-4F53809A4B0D}" sibTransId="{48127262-6275-47CD-888C-B759D2F6B522}"/>
    <dgm:cxn modelId="{A6BEBA80-31AA-41A1-A27F-A4DD331202E3}" type="presOf" srcId="{0493FBF1-B4AA-4929-9755-8F306AEB0957}" destId="{78F215C9-E8C9-4D38-B5DB-DA80E17D187B}" srcOrd="0" destOrd="1" presId="urn:microsoft.com/office/officeart/2005/8/layout/hList1"/>
    <dgm:cxn modelId="{8B694D23-9F18-4F5F-9106-3FFCD82409D0}" type="presOf" srcId="{A79FA8B6-979F-459B-8B04-1665B6B0EB94}" destId="{FC4178EF-CAF6-47EB-9490-6A5D9B0C190F}" srcOrd="0" destOrd="1" presId="urn:microsoft.com/office/officeart/2005/8/layout/hList1"/>
    <dgm:cxn modelId="{301B7F42-E23D-4CA5-AE21-16749ACBF13D}" srcId="{65619432-7FFB-4498-BC64-E6407CE60357}" destId="{5B8A8772-070E-4310-82BA-76BED016C6AC}" srcOrd="2" destOrd="0" parTransId="{608B941A-6327-4B9C-953C-4E65CFF787D2}" sibTransId="{20E841AA-3882-4581-A01F-C86D0655170C}"/>
    <dgm:cxn modelId="{6C8EF3CA-E290-4A00-A204-16AFB542E487}" srcId="{B996EB4E-8679-4BB3-B3A0-3D4DA3D39079}" destId="{A79FA8B6-979F-459B-8B04-1665B6B0EB94}" srcOrd="1" destOrd="0" parTransId="{07244553-1B95-475E-AE51-2C084B91CC14}" sibTransId="{9D871AE9-5395-449A-AAE1-FF82C13FBDD6}"/>
    <dgm:cxn modelId="{42201133-84B4-4368-A67A-4F841791974E}" type="presOf" srcId="{AB47AB60-3AA4-46E7-8CAE-42AC8E9ECBBA}" destId="{9E2CA67B-6F2D-4A4F-872A-9160124DACAF}" srcOrd="0" destOrd="1" presId="urn:microsoft.com/office/officeart/2005/8/layout/hList1"/>
    <dgm:cxn modelId="{516879F8-9D89-40B9-9536-36F3E0AD2832}" type="presOf" srcId="{D7C1B3D2-80EA-4FF7-B988-26EBC1AC9E73}" destId="{FC4178EF-CAF6-47EB-9490-6A5D9B0C190F}" srcOrd="0" destOrd="0" presId="urn:microsoft.com/office/officeart/2005/8/layout/hList1"/>
    <dgm:cxn modelId="{BAC6781A-E5B7-47DA-B12C-4ABC4E54678F}" type="presOf" srcId="{BE3383F0-273A-44CC-93D4-21FF7288A3E0}" destId="{362FBD1A-F9FE-481F-B3BD-94DFC36B3D24}" srcOrd="0" destOrd="0" presId="urn:microsoft.com/office/officeart/2005/8/layout/hList1"/>
    <dgm:cxn modelId="{6F4B3A24-115D-45E7-A13F-9CCB8AE40264}" srcId="{65619432-7FFB-4498-BC64-E6407CE60357}" destId="{CC443A47-18EB-488B-9BC1-059B423D2B97}" srcOrd="1" destOrd="0" parTransId="{9AED69F6-B2BA-4F08-B3F3-7172B7A39E87}" sibTransId="{D8CEFA77-EFDF-4E01-8981-5440DD302925}"/>
    <dgm:cxn modelId="{7871B35A-B2C5-4071-AE6D-9761F42212BD}" srcId="{6DBA131E-4CFA-430C-806A-2FF183144532}" destId="{AB47AB60-3AA4-46E7-8CAE-42AC8E9ECBBA}" srcOrd="1" destOrd="0" parTransId="{6C376C1E-B309-414C-8A40-2F3FEC3D3D5C}" sibTransId="{A5F3BB92-07CF-4C3E-BF71-3ECB9EE9A6A0}"/>
    <dgm:cxn modelId="{4B86BFCD-BBBB-41A2-8ED4-6573354DE84B}" srcId="{F1D9E415-564A-4303-B875-E058CF8112A5}" destId="{BD906C6E-7840-4BE2-B7D8-63FE3BE22141}" srcOrd="0" destOrd="0" parTransId="{E7F5182A-6197-4D61-B43D-028F3D4A3E9B}" sibTransId="{3E2E6B74-51AC-4580-B51A-6B277CE4D689}"/>
    <dgm:cxn modelId="{07759DC3-856F-474A-A836-23BE9B62FA8A}" srcId="{5EDC5480-1831-447C-BE92-428F2B19685F}" destId="{B80F4E14-B652-412F-8EE8-3EF70FCE53A9}" srcOrd="2" destOrd="0" parTransId="{6CA8E71F-9B4F-4251-B585-CB565BCD4399}" sibTransId="{65639849-F15C-4B8B-92F0-C37E9A6AA8FB}"/>
    <dgm:cxn modelId="{6B84A0BA-AB15-497E-813F-F725ACE93CBE}" type="presOf" srcId="{CC443A47-18EB-488B-9BC1-059B423D2B97}" destId="{01B76DFC-75E7-44E6-B3FB-DCA7EA74B429}" srcOrd="0" destOrd="1" presId="urn:microsoft.com/office/officeart/2005/8/layout/hList1"/>
    <dgm:cxn modelId="{00DDCA83-5DDB-469E-AF16-8FF21A78B794}" srcId="{B996EB4E-8679-4BB3-B3A0-3D4DA3D39079}" destId="{D7C1B3D2-80EA-4FF7-B988-26EBC1AC9E73}" srcOrd="0" destOrd="0" parTransId="{88986B3C-D559-446B-9652-C74739453A87}" sibTransId="{BC1B2C26-EF6A-43B6-B001-52712E0559A8}"/>
    <dgm:cxn modelId="{2BA417FE-EF50-4C72-A177-0D3B6D9241D7}" srcId="{F1D9E415-564A-4303-B875-E058CF8112A5}" destId="{0493FBF1-B4AA-4929-9755-8F306AEB0957}" srcOrd="1" destOrd="0" parTransId="{38185C19-DA84-4D5B-9F49-2E0EBD9A269D}" sibTransId="{5D906A33-EA79-4AD4-A1B5-F2D97042F870}"/>
    <dgm:cxn modelId="{8A4C8BB0-785F-4419-B92D-E6A90D94D131}" type="presOf" srcId="{B996EB4E-8679-4BB3-B3A0-3D4DA3D39079}" destId="{606F843F-0E8C-48E2-9EBA-AB0EFBA0482D}" srcOrd="0" destOrd="0" presId="urn:microsoft.com/office/officeart/2005/8/layout/hList1"/>
    <dgm:cxn modelId="{35CAF0AC-9289-48AB-A835-CECC610BB338}" srcId="{6DBA131E-4CFA-430C-806A-2FF183144532}" destId="{5A60A9A7-4899-45AB-96E2-581707F2AD45}" srcOrd="0" destOrd="0" parTransId="{6EA460C5-FDD8-476F-89C7-86226C56C254}" sibTransId="{4EEDB710-0AA5-48E7-AB2E-B642398B54F9}"/>
    <dgm:cxn modelId="{21912787-3321-4118-8698-2FFD1B258BBA}" type="presOf" srcId="{5A60A9A7-4899-45AB-96E2-581707F2AD45}" destId="{9E2CA67B-6F2D-4A4F-872A-9160124DACAF}" srcOrd="0" destOrd="0" presId="urn:microsoft.com/office/officeart/2005/8/layout/hList1"/>
    <dgm:cxn modelId="{01A0BAF0-F76F-475C-9A80-AA770E77DEE3}" type="presOf" srcId="{B80F4E14-B652-412F-8EE8-3EF70FCE53A9}" destId="{85CAA02F-0DD0-4BE5-ABA1-292F5FAA85B1}" srcOrd="0" destOrd="0" presId="urn:microsoft.com/office/officeart/2005/8/layout/hList1"/>
    <dgm:cxn modelId="{DC64D7AE-72B2-480C-BF20-64F20648F7F2}" type="presOf" srcId="{65619432-7FFB-4498-BC64-E6407CE60357}" destId="{FE80904B-94FF-4B8B-BE89-EF147D26D4F9}" srcOrd="0" destOrd="0" presId="urn:microsoft.com/office/officeart/2005/8/layout/hList1"/>
    <dgm:cxn modelId="{1C7BE659-767F-4FD2-B57A-4B02757E8D19}" srcId="{65619432-7FFB-4498-BC64-E6407CE60357}" destId="{4B100F51-0BCD-4318-BB33-96227E7FC54C}" srcOrd="0" destOrd="0" parTransId="{451F4340-6BA8-4085-9C02-90AE600C26F3}" sibTransId="{A2D3ADA7-D871-4FAE-BC4D-D9EE9F6F6BE6}"/>
    <dgm:cxn modelId="{E6A2CAFC-15A1-4CD8-80E0-87A3899B2667}" type="presOf" srcId="{5EDC5480-1831-447C-BE92-428F2B19685F}" destId="{EDE6D428-600A-4054-A31F-6C731E337DE0}" srcOrd="0" destOrd="0" presId="urn:microsoft.com/office/officeart/2005/8/layout/hList1"/>
    <dgm:cxn modelId="{A7252D21-2452-4D9C-AB39-E184AF921A5D}" type="presOf" srcId="{BD906C6E-7840-4BE2-B7D8-63FE3BE22141}" destId="{78F215C9-E8C9-4D38-B5DB-DA80E17D187B}" srcOrd="0" destOrd="0" presId="urn:microsoft.com/office/officeart/2005/8/layout/hList1"/>
    <dgm:cxn modelId="{6FF32827-88FB-4704-B188-04512FB9B746}" srcId="{B80F4E14-B652-412F-8EE8-3EF70FCE53A9}" destId="{BE3383F0-273A-44CC-93D4-21FF7288A3E0}" srcOrd="0" destOrd="0" parTransId="{1D6CA301-148E-4237-895F-77D1B647747B}" sibTransId="{8201A280-6773-4AE2-B594-FF2C6414B87F}"/>
    <dgm:cxn modelId="{013D9F4D-B2F5-4D45-AE6F-F578AE91BA67}" type="presOf" srcId="{6DBA131E-4CFA-430C-806A-2FF183144532}" destId="{5002150F-792B-4750-B1B4-F2390D14BD65}" srcOrd="0" destOrd="0" presId="urn:microsoft.com/office/officeart/2005/8/layout/hList1"/>
    <dgm:cxn modelId="{F733EAE2-3C16-48A7-B6F8-2CD676C57F94}" type="presOf" srcId="{5B8A8772-070E-4310-82BA-76BED016C6AC}" destId="{01B76DFC-75E7-44E6-B3FB-DCA7EA74B429}" srcOrd="0" destOrd="2" presId="urn:microsoft.com/office/officeart/2005/8/layout/hList1"/>
    <dgm:cxn modelId="{66F2227A-3538-4113-8E2C-190A81512F63}" type="presOf" srcId="{F1D9E415-564A-4303-B875-E058CF8112A5}" destId="{2699A79D-AD48-422D-A327-6E3B986AFDC6}" srcOrd="0" destOrd="0" presId="urn:microsoft.com/office/officeart/2005/8/layout/hList1"/>
    <dgm:cxn modelId="{2151A383-370B-4C05-803E-0F879C78C41D}" srcId="{5EDC5480-1831-447C-BE92-428F2B19685F}" destId="{F1D9E415-564A-4303-B875-E058CF8112A5}" srcOrd="4" destOrd="0" parTransId="{E953CB71-09D6-4D41-8934-6A87752ED34D}" sibTransId="{3B63C026-D05C-43E5-AAA4-B07BB64CE79C}"/>
    <dgm:cxn modelId="{DE9DB8B5-C0CE-44BF-B6BA-2A4D5B5488FE}" srcId="{5EDC5480-1831-447C-BE92-428F2B19685F}" destId="{65619432-7FFB-4498-BC64-E6407CE60357}" srcOrd="1" destOrd="0" parTransId="{D075DBE5-7182-4FFB-94E7-08BE730F0089}" sibTransId="{A0E597FC-3110-49EC-8FC3-770D972F48A2}"/>
    <dgm:cxn modelId="{53EC960C-1166-49AE-BCC0-A5F0BC3F1952}" type="presParOf" srcId="{EDE6D428-600A-4054-A31F-6C731E337DE0}" destId="{969290FF-8EFC-417E-B793-682D474979DE}" srcOrd="0" destOrd="0" presId="urn:microsoft.com/office/officeart/2005/8/layout/hList1"/>
    <dgm:cxn modelId="{57320C0E-88AB-497D-BA59-18206E30BB9B}" type="presParOf" srcId="{969290FF-8EFC-417E-B793-682D474979DE}" destId="{5002150F-792B-4750-B1B4-F2390D14BD65}" srcOrd="0" destOrd="0" presId="urn:microsoft.com/office/officeart/2005/8/layout/hList1"/>
    <dgm:cxn modelId="{524010B3-F63B-4DE4-9ECC-E14B861AC298}" type="presParOf" srcId="{969290FF-8EFC-417E-B793-682D474979DE}" destId="{9E2CA67B-6F2D-4A4F-872A-9160124DACAF}" srcOrd="1" destOrd="0" presId="urn:microsoft.com/office/officeart/2005/8/layout/hList1"/>
    <dgm:cxn modelId="{DD8AA55B-DC63-4558-9B6B-9563BDB7E644}" type="presParOf" srcId="{EDE6D428-600A-4054-A31F-6C731E337DE0}" destId="{FAACA452-5F08-4222-92B3-57057048AFB0}" srcOrd="1" destOrd="0" presId="urn:microsoft.com/office/officeart/2005/8/layout/hList1"/>
    <dgm:cxn modelId="{60C29413-7D89-4E0C-B4F5-2998D8EDABB2}" type="presParOf" srcId="{EDE6D428-600A-4054-A31F-6C731E337DE0}" destId="{D033B507-2235-4E8A-8D33-016580307C66}" srcOrd="2" destOrd="0" presId="urn:microsoft.com/office/officeart/2005/8/layout/hList1"/>
    <dgm:cxn modelId="{434E396D-9247-48CE-B15F-6257402574B5}" type="presParOf" srcId="{D033B507-2235-4E8A-8D33-016580307C66}" destId="{FE80904B-94FF-4B8B-BE89-EF147D26D4F9}" srcOrd="0" destOrd="0" presId="urn:microsoft.com/office/officeart/2005/8/layout/hList1"/>
    <dgm:cxn modelId="{167DBA50-7250-4853-9E11-B729C01287FD}" type="presParOf" srcId="{D033B507-2235-4E8A-8D33-016580307C66}" destId="{01B76DFC-75E7-44E6-B3FB-DCA7EA74B429}" srcOrd="1" destOrd="0" presId="urn:microsoft.com/office/officeart/2005/8/layout/hList1"/>
    <dgm:cxn modelId="{CC1687BA-569B-42BF-B936-28AA4742A5BE}" type="presParOf" srcId="{EDE6D428-600A-4054-A31F-6C731E337DE0}" destId="{D9C69B58-ED9E-4E3D-96F8-57653738AE3E}" srcOrd="3" destOrd="0" presId="urn:microsoft.com/office/officeart/2005/8/layout/hList1"/>
    <dgm:cxn modelId="{5D04DDA3-6F69-4175-AAA4-77D39B2EE237}" type="presParOf" srcId="{EDE6D428-600A-4054-A31F-6C731E337DE0}" destId="{08812522-F616-4A63-89CD-1D3476F63E41}" srcOrd="4" destOrd="0" presId="urn:microsoft.com/office/officeart/2005/8/layout/hList1"/>
    <dgm:cxn modelId="{39BAF122-AFBA-48C6-B033-ADE9E197F60C}" type="presParOf" srcId="{08812522-F616-4A63-89CD-1D3476F63E41}" destId="{85CAA02F-0DD0-4BE5-ABA1-292F5FAA85B1}" srcOrd="0" destOrd="0" presId="urn:microsoft.com/office/officeart/2005/8/layout/hList1"/>
    <dgm:cxn modelId="{D80811E1-8663-4E46-98B8-E370E864F912}" type="presParOf" srcId="{08812522-F616-4A63-89CD-1D3476F63E41}" destId="{362FBD1A-F9FE-481F-B3BD-94DFC36B3D24}" srcOrd="1" destOrd="0" presId="urn:microsoft.com/office/officeart/2005/8/layout/hList1"/>
    <dgm:cxn modelId="{82C5774A-7327-4E85-9F6E-8C01F381C230}" type="presParOf" srcId="{EDE6D428-600A-4054-A31F-6C731E337DE0}" destId="{C2046A5A-A1AA-4D4B-8566-86C2721E2D4C}" srcOrd="5" destOrd="0" presId="urn:microsoft.com/office/officeart/2005/8/layout/hList1"/>
    <dgm:cxn modelId="{A8EE4E39-E8DF-4AEB-B481-A3E0AFDEEBD6}" type="presParOf" srcId="{EDE6D428-600A-4054-A31F-6C731E337DE0}" destId="{77D70817-6835-4D35-9375-2CFD65725AAC}" srcOrd="6" destOrd="0" presId="urn:microsoft.com/office/officeart/2005/8/layout/hList1"/>
    <dgm:cxn modelId="{3E53FFF2-2E13-4882-9781-26D830DA7B11}" type="presParOf" srcId="{77D70817-6835-4D35-9375-2CFD65725AAC}" destId="{606F843F-0E8C-48E2-9EBA-AB0EFBA0482D}" srcOrd="0" destOrd="0" presId="urn:microsoft.com/office/officeart/2005/8/layout/hList1"/>
    <dgm:cxn modelId="{CDE9685A-9B8C-4C27-9664-8374719A0111}" type="presParOf" srcId="{77D70817-6835-4D35-9375-2CFD65725AAC}" destId="{FC4178EF-CAF6-47EB-9490-6A5D9B0C190F}" srcOrd="1" destOrd="0" presId="urn:microsoft.com/office/officeart/2005/8/layout/hList1"/>
    <dgm:cxn modelId="{0907562A-8006-46F4-B596-553B16B9726F}" type="presParOf" srcId="{EDE6D428-600A-4054-A31F-6C731E337DE0}" destId="{6780E8DA-FF64-42C0-A49A-9AC5BFC152D1}" srcOrd="7" destOrd="0" presId="urn:microsoft.com/office/officeart/2005/8/layout/hList1"/>
    <dgm:cxn modelId="{DF64B12F-F37A-4FF1-A475-5D7688B0AA72}" type="presParOf" srcId="{EDE6D428-600A-4054-A31F-6C731E337DE0}" destId="{E8F58EE6-9DA5-432E-8C66-58060CB02556}" srcOrd="8" destOrd="0" presId="urn:microsoft.com/office/officeart/2005/8/layout/hList1"/>
    <dgm:cxn modelId="{4B905CD0-5754-4BAB-B9E6-6E3D51E0126F}" type="presParOf" srcId="{E8F58EE6-9DA5-432E-8C66-58060CB02556}" destId="{2699A79D-AD48-422D-A327-6E3B986AFDC6}" srcOrd="0" destOrd="0" presId="urn:microsoft.com/office/officeart/2005/8/layout/hList1"/>
    <dgm:cxn modelId="{CE412E83-CB10-453E-B2B5-62F42BD22E3D}" type="presParOf" srcId="{E8F58EE6-9DA5-432E-8C66-58060CB02556}" destId="{78F215C9-E8C9-4D38-B5DB-DA80E17D187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DF34E7-6E2B-4AA9-8851-47F066B4CA44}" type="doc">
      <dgm:prSet loTypeId="urn:microsoft.com/office/officeart/2005/8/layout/pyramid1" loCatId="pyramid" qsTypeId="urn:microsoft.com/office/officeart/2005/8/quickstyle/3d2" qsCatId="3D" csTypeId="urn:microsoft.com/office/officeart/2005/8/colors/colorful5" csCatId="colorful" phldr="1"/>
      <dgm:spPr/>
    </dgm:pt>
    <dgm:pt modelId="{F1A674C5-4DA3-4D05-9A12-A3D260A7FCC1}">
      <dgm:prSet phldrT="[Texto]" custT="1"/>
      <dgm:spPr/>
      <dgm:t>
        <a:bodyPr/>
        <a:lstStyle/>
        <a:p>
          <a:endParaRPr lang="es-MX" sz="2200" dirty="0"/>
        </a:p>
        <a:p>
          <a:r>
            <a:rPr lang="es-MX" sz="2200" dirty="0"/>
            <a:t>Política QHSE </a:t>
          </a:r>
        </a:p>
        <a:p>
          <a:r>
            <a:rPr lang="es-MX" sz="2200" dirty="0"/>
            <a:t>y </a:t>
          </a:r>
        </a:p>
        <a:p>
          <a:r>
            <a:rPr lang="es-MX" sz="2200" dirty="0"/>
            <a:t>Manual HSE</a:t>
          </a:r>
        </a:p>
      </dgm:t>
    </dgm:pt>
    <dgm:pt modelId="{A116E85E-B4D8-4AA9-A3D2-412C6513DFB1}" type="parTrans" cxnId="{455F3AC7-681D-477D-817F-FD42ADA768F7}">
      <dgm:prSet/>
      <dgm:spPr/>
      <dgm:t>
        <a:bodyPr/>
        <a:lstStyle/>
        <a:p>
          <a:endParaRPr lang="es-MX"/>
        </a:p>
      </dgm:t>
    </dgm:pt>
    <dgm:pt modelId="{D6F3CB22-2F35-45D9-A02A-C4E17236D322}" type="sibTrans" cxnId="{455F3AC7-681D-477D-817F-FD42ADA768F7}">
      <dgm:prSet/>
      <dgm:spPr/>
      <dgm:t>
        <a:bodyPr/>
        <a:lstStyle/>
        <a:p>
          <a:endParaRPr lang="es-MX"/>
        </a:p>
      </dgm:t>
    </dgm:pt>
    <dgm:pt modelId="{33AA6A27-EBF0-40D0-A354-7D297177CA73}">
      <dgm:prSet phldrT="[Texto]" custT="1"/>
      <dgm:spPr/>
      <dgm:t>
        <a:bodyPr/>
        <a:lstStyle/>
        <a:p>
          <a:r>
            <a:rPr lang="es-MX" sz="2400" dirty="0"/>
            <a:t>Procedimientos Generales </a:t>
          </a:r>
        </a:p>
      </dgm:t>
    </dgm:pt>
    <dgm:pt modelId="{3C52D621-4709-4DD9-8E7A-EC5D93B2EFF0}" type="parTrans" cxnId="{515B9591-3089-458A-BE2B-25C41D86E38F}">
      <dgm:prSet/>
      <dgm:spPr/>
      <dgm:t>
        <a:bodyPr/>
        <a:lstStyle/>
        <a:p>
          <a:endParaRPr lang="es-MX"/>
        </a:p>
      </dgm:t>
    </dgm:pt>
    <dgm:pt modelId="{DD182516-4E74-4269-8091-335D3AAD434C}" type="sibTrans" cxnId="{515B9591-3089-458A-BE2B-25C41D86E38F}">
      <dgm:prSet/>
      <dgm:spPr/>
      <dgm:t>
        <a:bodyPr/>
        <a:lstStyle/>
        <a:p>
          <a:endParaRPr lang="es-MX"/>
        </a:p>
      </dgm:t>
    </dgm:pt>
    <dgm:pt modelId="{E5770938-3352-42EC-A912-4E8CCED0139F}">
      <dgm:prSet phldrT="[Texto]" custT="1"/>
      <dgm:spPr/>
      <dgm:t>
        <a:bodyPr/>
        <a:lstStyle/>
        <a:p>
          <a:r>
            <a:rPr lang="es-MX" sz="2400" dirty="0"/>
            <a:t>Procedimientos Particulares y Operativos</a:t>
          </a:r>
        </a:p>
      </dgm:t>
    </dgm:pt>
    <dgm:pt modelId="{44324020-06C5-4A74-BF66-9F3AA2EBBEA9}" type="parTrans" cxnId="{9417C1B2-260E-4C8C-839E-3C0DEE24596A}">
      <dgm:prSet/>
      <dgm:spPr/>
      <dgm:t>
        <a:bodyPr/>
        <a:lstStyle/>
        <a:p>
          <a:endParaRPr lang="es-MX"/>
        </a:p>
      </dgm:t>
    </dgm:pt>
    <dgm:pt modelId="{D5DE1EBD-8ABE-4721-852E-82206DC3F6B8}" type="sibTrans" cxnId="{9417C1B2-260E-4C8C-839E-3C0DEE24596A}">
      <dgm:prSet/>
      <dgm:spPr/>
      <dgm:t>
        <a:bodyPr/>
        <a:lstStyle/>
        <a:p>
          <a:endParaRPr lang="es-MX"/>
        </a:p>
      </dgm:t>
    </dgm:pt>
    <dgm:pt modelId="{D2C15F4D-609D-4572-A38A-AEA07E80463E}" type="pres">
      <dgm:prSet presAssocID="{10DF34E7-6E2B-4AA9-8851-47F066B4CA44}" presName="Name0" presStyleCnt="0">
        <dgm:presLayoutVars>
          <dgm:dir/>
          <dgm:animLvl val="lvl"/>
          <dgm:resizeHandles val="exact"/>
        </dgm:presLayoutVars>
      </dgm:prSet>
      <dgm:spPr/>
    </dgm:pt>
    <dgm:pt modelId="{F2EB77C4-0C10-4780-9309-B4F8126002D4}" type="pres">
      <dgm:prSet presAssocID="{F1A674C5-4DA3-4D05-9A12-A3D260A7FCC1}" presName="Name8" presStyleCnt="0"/>
      <dgm:spPr/>
    </dgm:pt>
    <dgm:pt modelId="{26DB434B-984D-4242-9336-F90E482519F1}" type="pres">
      <dgm:prSet presAssocID="{F1A674C5-4DA3-4D05-9A12-A3D260A7FCC1}" presName="level" presStyleLbl="node1" presStyleIdx="0" presStyleCnt="3" custScaleY="17283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0A2497-9835-4565-8278-612B462F7D1E}" type="pres">
      <dgm:prSet presAssocID="{F1A674C5-4DA3-4D05-9A12-A3D260A7FCC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B8B381-90B0-4002-9198-AEB0E50A8EC5}" type="pres">
      <dgm:prSet presAssocID="{33AA6A27-EBF0-40D0-A354-7D297177CA73}" presName="Name8" presStyleCnt="0"/>
      <dgm:spPr/>
    </dgm:pt>
    <dgm:pt modelId="{044DBD88-BA6D-4B38-9DB7-DB96BA834524}" type="pres">
      <dgm:prSet presAssocID="{33AA6A27-EBF0-40D0-A354-7D297177CA7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90637B-EC81-4A58-AC4A-D8F1FCE90FEF}" type="pres">
      <dgm:prSet presAssocID="{33AA6A27-EBF0-40D0-A354-7D297177CA7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A3534F-D064-43AC-9C2E-92D0F89854D4}" type="pres">
      <dgm:prSet presAssocID="{E5770938-3352-42EC-A912-4E8CCED0139F}" presName="Name8" presStyleCnt="0"/>
      <dgm:spPr/>
    </dgm:pt>
    <dgm:pt modelId="{EB248F0E-357A-47DF-938E-0F844E52E5B9}" type="pres">
      <dgm:prSet presAssocID="{E5770938-3352-42EC-A912-4E8CCED0139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A3D61B-6B35-44E9-B588-BA90AE3578B0}" type="pres">
      <dgm:prSet presAssocID="{E5770938-3352-42EC-A912-4E8CCED0139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3247EB-D146-484F-907F-038C4AAA694C}" type="presOf" srcId="{F1A674C5-4DA3-4D05-9A12-A3D260A7FCC1}" destId="{26DB434B-984D-4242-9336-F90E482519F1}" srcOrd="0" destOrd="0" presId="urn:microsoft.com/office/officeart/2005/8/layout/pyramid1"/>
    <dgm:cxn modelId="{ACADF5FE-EB38-4F66-B11E-62802286A9A2}" type="presOf" srcId="{10DF34E7-6E2B-4AA9-8851-47F066B4CA44}" destId="{D2C15F4D-609D-4572-A38A-AEA07E80463E}" srcOrd="0" destOrd="0" presId="urn:microsoft.com/office/officeart/2005/8/layout/pyramid1"/>
    <dgm:cxn modelId="{455F3AC7-681D-477D-817F-FD42ADA768F7}" srcId="{10DF34E7-6E2B-4AA9-8851-47F066B4CA44}" destId="{F1A674C5-4DA3-4D05-9A12-A3D260A7FCC1}" srcOrd="0" destOrd="0" parTransId="{A116E85E-B4D8-4AA9-A3D2-412C6513DFB1}" sibTransId="{D6F3CB22-2F35-45D9-A02A-C4E17236D322}"/>
    <dgm:cxn modelId="{8240ECB6-3063-4216-9C8D-4D9AD1FB9B12}" type="presOf" srcId="{F1A674C5-4DA3-4D05-9A12-A3D260A7FCC1}" destId="{E90A2497-9835-4565-8278-612B462F7D1E}" srcOrd="1" destOrd="0" presId="urn:microsoft.com/office/officeart/2005/8/layout/pyramid1"/>
    <dgm:cxn modelId="{422986C2-1F59-4684-B8ED-F42E675C156E}" type="presOf" srcId="{E5770938-3352-42EC-A912-4E8CCED0139F}" destId="{70A3D61B-6B35-44E9-B588-BA90AE3578B0}" srcOrd="1" destOrd="0" presId="urn:microsoft.com/office/officeart/2005/8/layout/pyramid1"/>
    <dgm:cxn modelId="{3B0E8653-E2C5-429A-8EA7-2AC1482A87C5}" type="presOf" srcId="{E5770938-3352-42EC-A912-4E8CCED0139F}" destId="{EB248F0E-357A-47DF-938E-0F844E52E5B9}" srcOrd="0" destOrd="0" presId="urn:microsoft.com/office/officeart/2005/8/layout/pyramid1"/>
    <dgm:cxn modelId="{515B9591-3089-458A-BE2B-25C41D86E38F}" srcId="{10DF34E7-6E2B-4AA9-8851-47F066B4CA44}" destId="{33AA6A27-EBF0-40D0-A354-7D297177CA73}" srcOrd="1" destOrd="0" parTransId="{3C52D621-4709-4DD9-8E7A-EC5D93B2EFF0}" sibTransId="{DD182516-4E74-4269-8091-335D3AAD434C}"/>
    <dgm:cxn modelId="{236AFA98-C60C-416F-8F2E-AEF977A0F094}" type="presOf" srcId="{33AA6A27-EBF0-40D0-A354-7D297177CA73}" destId="{044DBD88-BA6D-4B38-9DB7-DB96BA834524}" srcOrd="0" destOrd="0" presId="urn:microsoft.com/office/officeart/2005/8/layout/pyramid1"/>
    <dgm:cxn modelId="{9417C1B2-260E-4C8C-839E-3C0DEE24596A}" srcId="{10DF34E7-6E2B-4AA9-8851-47F066B4CA44}" destId="{E5770938-3352-42EC-A912-4E8CCED0139F}" srcOrd="2" destOrd="0" parTransId="{44324020-06C5-4A74-BF66-9F3AA2EBBEA9}" sibTransId="{D5DE1EBD-8ABE-4721-852E-82206DC3F6B8}"/>
    <dgm:cxn modelId="{95ED4D77-27BF-46CE-A9DC-D7E66D6AA65D}" type="presOf" srcId="{33AA6A27-EBF0-40D0-A354-7D297177CA73}" destId="{0590637B-EC81-4A58-AC4A-D8F1FCE90FEF}" srcOrd="1" destOrd="0" presId="urn:microsoft.com/office/officeart/2005/8/layout/pyramid1"/>
    <dgm:cxn modelId="{5CE83349-0373-47A4-8560-080ED2D6D600}" type="presParOf" srcId="{D2C15F4D-609D-4572-A38A-AEA07E80463E}" destId="{F2EB77C4-0C10-4780-9309-B4F8126002D4}" srcOrd="0" destOrd="0" presId="urn:microsoft.com/office/officeart/2005/8/layout/pyramid1"/>
    <dgm:cxn modelId="{8F4DC096-062A-43E1-8FB7-EB603F166773}" type="presParOf" srcId="{F2EB77C4-0C10-4780-9309-B4F8126002D4}" destId="{26DB434B-984D-4242-9336-F90E482519F1}" srcOrd="0" destOrd="0" presId="urn:microsoft.com/office/officeart/2005/8/layout/pyramid1"/>
    <dgm:cxn modelId="{DABB4DF3-5784-4B3C-B123-BD86CADDE2C5}" type="presParOf" srcId="{F2EB77C4-0C10-4780-9309-B4F8126002D4}" destId="{E90A2497-9835-4565-8278-612B462F7D1E}" srcOrd="1" destOrd="0" presId="urn:microsoft.com/office/officeart/2005/8/layout/pyramid1"/>
    <dgm:cxn modelId="{21944262-4170-4AE9-8444-5449E17CBDF2}" type="presParOf" srcId="{D2C15F4D-609D-4572-A38A-AEA07E80463E}" destId="{54B8B381-90B0-4002-9198-AEB0E50A8EC5}" srcOrd="1" destOrd="0" presId="urn:microsoft.com/office/officeart/2005/8/layout/pyramid1"/>
    <dgm:cxn modelId="{358D2CFB-7D8F-4A25-A21D-D9586183B9CC}" type="presParOf" srcId="{54B8B381-90B0-4002-9198-AEB0E50A8EC5}" destId="{044DBD88-BA6D-4B38-9DB7-DB96BA834524}" srcOrd="0" destOrd="0" presId="urn:microsoft.com/office/officeart/2005/8/layout/pyramid1"/>
    <dgm:cxn modelId="{DDA68972-C3B1-41E0-9BBB-E484BF1A909E}" type="presParOf" srcId="{54B8B381-90B0-4002-9198-AEB0E50A8EC5}" destId="{0590637B-EC81-4A58-AC4A-D8F1FCE90FEF}" srcOrd="1" destOrd="0" presId="urn:microsoft.com/office/officeart/2005/8/layout/pyramid1"/>
    <dgm:cxn modelId="{074E55A9-D84C-49FE-8F3C-B7568B72E790}" type="presParOf" srcId="{D2C15F4D-609D-4572-A38A-AEA07E80463E}" destId="{14A3534F-D064-43AC-9C2E-92D0F89854D4}" srcOrd="2" destOrd="0" presId="urn:microsoft.com/office/officeart/2005/8/layout/pyramid1"/>
    <dgm:cxn modelId="{750AB645-781B-4610-847B-35640B822DDB}" type="presParOf" srcId="{14A3534F-D064-43AC-9C2E-92D0F89854D4}" destId="{EB248F0E-357A-47DF-938E-0F844E52E5B9}" srcOrd="0" destOrd="0" presId="urn:microsoft.com/office/officeart/2005/8/layout/pyramid1"/>
    <dgm:cxn modelId="{7480F39B-3ACD-43FD-98E8-8B1ABA7B62EA}" type="presParOf" srcId="{14A3534F-D064-43AC-9C2E-92D0F89854D4}" destId="{70A3D61B-6B35-44E9-B588-BA90AE3578B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42F09F-38AA-46EE-A633-698015617FF9}" type="doc">
      <dgm:prSet loTypeId="urn:microsoft.com/office/officeart/2005/8/layout/hProcess6" loCatId="process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s-MX"/>
        </a:p>
      </dgm:t>
    </dgm:pt>
    <dgm:pt modelId="{80933A2D-3A61-497F-AF07-AC6185C70DEE}">
      <dgm:prSet phldrT="[Texto]" custT="1"/>
      <dgm:spPr/>
      <dgm:t>
        <a:bodyPr/>
        <a:lstStyle/>
        <a:p>
          <a:r>
            <a:rPr lang="es-MX" sz="1200" b="1" dirty="0"/>
            <a:t>1</a:t>
          </a:r>
        </a:p>
      </dgm:t>
    </dgm:pt>
    <dgm:pt modelId="{E8B5E0A0-19F7-4532-9331-771B94689858}" type="parTrans" cxnId="{8BCEF3A2-4375-4515-8173-7745D31FD088}">
      <dgm:prSet/>
      <dgm:spPr/>
      <dgm:t>
        <a:bodyPr/>
        <a:lstStyle/>
        <a:p>
          <a:endParaRPr lang="es-MX" sz="1200" b="1"/>
        </a:p>
      </dgm:t>
    </dgm:pt>
    <dgm:pt modelId="{8EBC62DA-A166-4958-8CEA-F99E11BAE564}" type="sibTrans" cxnId="{8BCEF3A2-4375-4515-8173-7745D31FD088}">
      <dgm:prSet/>
      <dgm:spPr/>
      <dgm:t>
        <a:bodyPr/>
        <a:lstStyle/>
        <a:p>
          <a:endParaRPr lang="es-MX" sz="1200" b="1"/>
        </a:p>
      </dgm:t>
    </dgm:pt>
    <dgm:pt modelId="{60B4631E-B46F-4B4E-8004-6CB5CBC719DA}">
      <dgm:prSet phldrT="[Texto]" custT="1"/>
      <dgm:spPr/>
      <dgm:t>
        <a:bodyPr/>
        <a:lstStyle/>
        <a:p>
          <a:r>
            <a:rPr lang="es-MX" sz="1400" b="1" dirty="0"/>
            <a:t>Descripción de cada actividad</a:t>
          </a:r>
        </a:p>
      </dgm:t>
    </dgm:pt>
    <dgm:pt modelId="{127DB6CB-D8DD-482A-9728-6250AA066CAF}" type="parTrans" cxnId="{09CD37DB-5E9F-41A5-88E6-4B7E1400F0C0}">
      <dgm:prSet/>
      <dgm:spPr/>
      <dgm:t>
        <a:bodyPr/>
        <a:lstStyle/>
        <a:p>
          <a:endParaRPr lang="es-MX" sz="1200" b="1"/>
        </a:p>
      </dgm:t>
    </dgm:pt>
    <dgm:pt modelId="{31A3CE49-CFC7-4B27-8D11-DD005B857550}" type="sibTrans" cxnId="{09CD37DB-5E9F-41A5-88E6-4B7E1400F0C0}">
      <dgm:prSet/>
      <dgm:spPr/>
      <dgm:t>
        <a:bodyPr/>
        <a:lstStyle/>
        <a:p>
          <a:endParaRPr lang="es-MX" sz="1200" b="1"/>
        </a:p>
      </dgm:t>
    </dgm:pt>
    <dgm:pt modelId="{B3B6FEAE-D741-4284-95A7-E880EBBCDB6D}">
      <dgm:prSet phldrT="[Texto]" custT="1"/>
      <dgm:spPr/>
      <dgm:t>
        <a:bodyPr/>
        <a:lstStyle/>
        <a:p>
          <a:r>
            <a:rPr lang="es-MX" sz="1200" b="1" dirty="0"/>
            <a:t>2</a:t>
          </a:r>
        </a:p>
      </dgm:t>
    </dgm:pt>
    <dgm:pt modelId="{48500257-401E-43E1-996D-1980AD1D6B3F}" type="parTrans" cxnId="{29724E5F-926B-4DE8-A784-0C5B5F3D7CBC}">
      <dgm:prSet/>
      <dgm:spPr/>
      <dgm:t>
        <a:bodyPr/>
        <a:lstStyle/>
        <a:p>
          <a:endParaRPr lang="es-MX" sz="1200" b="1"/>
        </a:p>
      </dgm:t>
    </dgm:pt>
    <dgm:pt modelId="{37AF27B3-EA21-42DF-8649-BD84242B4FB8}" type="sibTrans" cxnId="{29724E5F-926B-4DE8-A784-0C5B5F3D7CBC}">
      <dgm:prSet/>
      <dgm:spPr/>
      <dgm:t>
        <a:bodyPr/>
        <a:lstStyle/>
        <a:p>
          <a:endParaRPr lang="es-MX" sz="1200" b="1"/>
        </a:p>
      </dgm:t>
    </dgm:pt>
    <dgm:pt modelId="{7185209F-32BD-46DE-A30C-5A84E4DEAA2F}">
      <dgm:prSet phldrT="[Texto]" custT="1"/>
      <dgm:spPr/>
      <dgm:t>
        <a:bodyPr/>
        <a:lstStyle/>
        <a:p>
          <a:r>
            <a:rPr lang="es-MX" sz="1400" b="1" dirty="0"/>
            <a:t>Riesgos existentes para cada actividad</a:t>
          </a:r>
        </a:p>
      </dgm:t>
    </dgm:pt>
    <dgm:pt modelId="{40DDC00F-598F-4474-8463-B11615E5731B}" type="parTrans" cxnId="{CCC51760-4070-4676-A34D-99ADCD54F5C0}">
      <dgm:prSet/>
      <dgm:spPr/>
      <dgm:t>
        <a:bodyPr/>
        <a:lstStyle/>
        <a:p>
          <a:endParaRPr lang="es-MX" sz="1200" b="1"/>
        </a:p>
      </dgm:t>
    </dgm:pt>
    <dgm:pt modelId="{C44A25B2-164C-498E-9271-C6D4991BFB52}" type="sibTrans" cxnId="{CCC51760-4070-4676-A34D-99ADCD54F5C0}">
      <dgm:prSet/>
      <dgm:spPr/>
      <dgm:t>
        <a:bodyPr/>
        <a:lstStyle/>
        <a:p>
          <a:endParaRPr lang="es-MX" sz="1200" b="1"/>
        </a:p>
      </dgm:t>
    </dgm:pt>
    <dgm:pt modelId="{A191AD2F-15B4-43EF-A744-BCA456EF53B5}">
      <dgm:prSet phldrT="[Texto]" custT="1"/>
      <dgm:spPr/>
      <dgm:t>
        <a:bodyPr/>
        <a:lstStyle/>
        <a:p>
          <a:r>
            <a:rPr lang="es-MX" sz="1200" b="1" dirty="0"/>
            <a:t>3</a:t>
          </a:r>
        </a:p>
      </dgm:t>
    </dgm:pt>
    <dgm:pt modelId="{B673CB54-5D41-4288-8ECE-2EF63A4D6B3A}" type="parTrans" cxnId="{A16B375C-5178-4A36-B185-31DB35B4873D}">
      <dgm:prSet/>
      <dgm:spPr/>
      <dgm:t>
        <a:bodyPr/>
        <a:lstStyle/>
        <a:p>
          <a:endParaRPr lang="es-MX" sz="1200" b="1"/>
        </a:p>
      </dgm:t>
    </dgm:pt>
    <dgm:pt modelId="{58EF4AE8-85E5-43A2-BEC0-2C86E551468E}" type="sibTrans" cxnId="{A16B375C-5178-4A36-B185-31DB35B4873D}">
      <dgm:prSet/>
      <dgm:spPr/>
      <dgm:t>
        <a:bodyPr/>
        <a:lstStyle/>
        <a:p>
          <a:endParaRPr lang="es-MX" sz="1200" b="1"/>
        </a:p>
      </dgm:t>
    </dgm:pt>
    <dgm:pt modelId="{B06EA2A5-56DE-43D9-8B3E-247D81BF5C92}">
      <dgm:prSet phldrT="[Texto]" custT="1"/>
      <dgm:spPr/>
      <dgm:t>
        <a:bodyPr/>
        <a:lstStyle/>
        <a:p>
          <a:r>
            <a:rPr lang="es-MX" sz="1200" b="1" dirty="0"/>
            <a:t>Establecer medidas de control para reducir o eliminar los riesgos.</a:t>
          </a:r>
        </a:p>
      </dgm:t>
    </dgm:pt>
    <dgm:pt modelId="{093449C6-DF97-4AC5-88B2-AD80CD5FA910}" type="parTrans" cxnId="{6FF5AC9B-AC0D-4E1A-921D-C397C40200B1}">
      <dgm:prSet/>
      <dgm:spPr/>
      <dgm:t>
        <a:bodyPr/>
        <a:lstStyle/>
        <a:p>
          <a:endParaRPr lang="es-MX" sz="1200" b="1"/>
        </a:p>
      </dgm:t>
    </dgm:pt>
    <dgm:pt modelId="{031B496C-CD08-4CCC-AE13-32794741F539}" type="sibTrans" cxnId="{6FF5AC9B-AC0D-4E1A-921D-C397C40200B1}">
      <dgm:prSet/>
      <dgm:spPr/>
      <dgm:t>
        <a:bodyPr/>
        <a:lstStyle/>
        <a:p>
          <a:endParaRPr lang="es-MX" sz="1200" b="1"/>
        </a:p>
      </dgm:t>
    </dgm:pt>
    <dgm:pt modelId="{0E3002C6-7389-44F9-A1A5-7600A4ACA0DE}" type="pres">
      <dgm:prSet presAssocID="{B542F09F-38AA-46EE-A633-698015617FF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D214495-8AAB-49DC-B8C3-65850C374B01}" type="pres">
      <dgm:prSet presAssocID="{80933A2D-3A61-497F-AF07-AC6185C70DEE}" presName="compNode" presStyleCnt="0"/>
      <dgm:spPr/>
    </dgm:pt>
    <dgm:pt modelId="{96F6413B-1EB1-4B55-90B8-D1651044A09D}" type="pres">
      <dgm:prSet presAssocID="{80933A2D-3A61-497F-AF07-AC6185C70DEE}" presName="noGeometry" presStyleCnt="0"/>
      <dgm:spPr/>
    </dgm:pt>
    <dgm:pt modelId="{92FFF852-5DE8-4C51-B665-52ECF52428CC}" type="pres">
      <dgm:prSet presAssocID="{80933A2D-3A61-497F-AF07-AC6185C70DEE}" presName="childTextVisible" presStyleLbl="bgAccFollowNode1" presStyleIdx="0" presStyleCnt="3" custScaleX="117518" custScaleY="1458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1D1668-5417-4FB6-9CE1-4BF056FE62B3}" type="pres">
      <dgm:prSet presAssocID="{80933A2D-3A61-497F-AF07-AC6185C70DEE}" presName="childTextHidden" presStyleLbl="bgAccFollowNode1" presStyleIdx="0" presStyleCnt="3"/>
      <dgm:spPr/>
      <dgm:t>
        <a:bodyPr/>
        <a:lstStyle/>
        <a:p>
          <a:endParaRPr lang="es-ES"/>
        </a:p>
      </dgm:t>
    </dgm:pt>
    <dgm:pt modelId="{362EDAAE-3BAF-4949-9572-EF4F5893A784}" type="pres">
      <dgm:prSet presAssocID="{80933A2D-3A61-497F-AF07-AC6185C70DE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E496F4-D018-4365-8644-0F54CB875C53}" type="pres">
      <dgm:prSet presAssocID="{80933A2D-3A61-497F-AF07-AC6185C70DEE}" presName="aSpace" presStyleCnt="0"/>
      <dgm:spPr/>
    </dgm:pt>
    <dgm:pt modelId="{2C2973E0-5C10-49FE-88A5-1FC1E43BDEAA}" type="pres">
      <dgm:prSet presAssocID="{B3B6FEAE-D741-4284-95A7-E880EBBCDB6D}" presName="compNode" presStyleCnt="0"/>
      <dgm:spPr/>
    </dgm:pt>
    <dgm:pt modelId="{1ED18D09-68E7-4C5A-B655-B09ED2A1B2EC}" type="pres">
      <dgm:prSet presAssocID="{B3B6FEAE-D741-4284-95A7-E880EBBCDB6D}" presName="noGeometry" presStyleCnt="0"/>
      <dgm:spPr/>
    </dgm:pt>
    <dgm:pt modelId="{40FDE5CD-84E5-448B-AEFB-C993AF0F1DB5}" type="pres">
      <dgm:prSet presAssocID="{B3B6FEAE-D741-4284-95A7-E880EBBCDB6D}" presName="childTextVisible" presStyleLbl="bgAccFollowNode1" presStyleIdx="1" presStyleCnt="3" custScaleY="1586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731EED-4158-4B54-B507-10FF1A5C5599}" type="pres">
      <dgm:prSet presAssocID="{B3B6FEAE-D741-4284-95A7-E880EBBCDB6D}" presName="childTextHidden" presStyleLbl="bgAccFollowNode1" presStyleIdx="1" presStyleCnt="3"/>
      <dgm:spPr/>
      <dgm:t>
        <a:bodyPr/>
        <a:lstStyle/>
        <a:p>
          <a:endParaRPr lang="es-ES"/>
        </a:p>
      </dgm:t>
    </dgm:pt>
    <dgm:pt modelId="{050B6CF1-CEAC-45EF-921B-62A7347FB30C}" type="pres">
      <dgm:prSet presAssocID="{B3B6FEAE-D741-4284-95A7-E880EBBCDB6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F8D736-7372-4AE6-B156-1B827C9D1AB7}" type="pres">
      <dgm:prSet presAssocID="{B3B6FEAE-D741-4284-95A7-E880EBBCDB6D}" presName="aSpace" presStyleCnt="0"/>
      <dgm:spPr/>
    </dgm:pt>
    <dgm:pt modelId="{1D25AF94-27E2-4C33-9AA0-6263E841440D}" type="pres">
      <dgm:prSet presAssocID="{A191AD2F-15B4-43EF-A744-BCA456EF53B5}" presName="compNode" presStyleCnt="0"/>
      <dgm:spPr/>
    </dgm:pt>
    <dgm:pt modelId="{C6E82BB8-CB31-433E-9C8C-E25E0B9F66C8}" type="pres">
      <dgm:prSet presAssocID="{A191AD2F-15B4-43EF-A744-BCA456EF53B5}" presName="noGeometry" presStyleCnt="0"/>
      <dgm:spPr/>
    </dgm:pt>
    <dgm:pt modelId="{879C4CC8-D1A5-4970-BDF9-97AEEF42F455}" type="pres">
      <dgm:prSet presAssocID="{A191AD2F-15B4-43EF-A744-BCA456EF53B5}" presName="childTextVisible" presStyleLbl="bgAccFollowNode1" presStyleIdx="2" presStyleCnt="3" custScaleX="141319" custScaleY="1439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70A2FF-1BB3-4C81-A82C-707F62F15196}" type="pres">
      <dgm:prSet presAssocID="{A191AD2F-15B4-43EF-A744-BCA456EF53B5}" presName="childTextHidden" presStyleLbl="bgAccFollowNode1" presStyleIdx="2" presStyleCnt="3"/>
      <dgm:spPr/>
      <dgm:t>
        <a:bodyPr/>
        <a:lstStyle/>
        <a:p>
          <a:endParaRPr lang="es-ES"/>
        </a:p>
      </dgm:t>
    </dgm:pt>
    <dgm:pt modelId="{78D99FA9-B485-4AD6-957C-C1127F02B184}" type="pres">
      <dgm:prSet presAssocID="{A191AD2F-15B4-43EF-A744-BCA456EF53B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E1CA598-1A8C-494F-B09D-78B6A3B2A0B1}" type="presOf" srcId="{B06EA2A5-56DE-43D9-8B3E-247D81BF5C92}" destId="{1270A2FF-1BB3-4C81-A82C-707F62F15196}" srcOrd="1" destOrd="0" presId="urn:microsoft.com/office/officeart/2005/8/layout/hProcess6"/>
    <dgm:cxn modelId="{9EC5EF64-327A-44E3-9DEF-7F817D1E2A19}" type="presOf" srcId="{A191AD2F-15B4-43EF-A744-BCA456EF53B5}" destId="{78D99FA9-B485-4AD6-957C-C1127F02B184}" srcOrd="0" destOrd="0" presId="urn:microsoft.com/office/officeart/2005/8/layout/hProcess6"/>
    <dgm:cxn modelId="{341F3B2A-EE0A-4320-BEEE-7425E228FB44}" type="presOf" srcId="{B06EA2A5-56DE-43D9-8B3E-247D81BF5C92}" destId="{879C4CC8-D1A5-4970-BDF9-97AEEF42F455}" srcOrd="0" destOrd="0" presId="urn:microsoft.com/office/officeart/2005/8/layout/hProcess6"/>
    <dgm:cxn modelId="{2F4918EE-0CAD-4198-9E90-91E8CD1ABC3D}" type="presOf" srcId="{60B4631E-B46F-4B4E-8004-6CB5CBC719DA}" destId="{92FFF852-5DE8-4C51-B665-52ECF52428CC}" srcOrd="0" destOrd="0" presId="urn:microsoft.com/office/officeart/2005/8/layout/hProcess6"/>
    <dgm:cxn modelId="{A8AA147B-9206-4ED0-93D9-B3E2A6DE2103}" type="presOf" srcId="{60B4631E-B46F-4B4E-8004-6CB5CBC719DA}" destId="{9A1D1668-5417-4FB6-9CE1-4BF056FE62B3}" srcOrd="1" destOrd="0" presId="urn:microsoft.com/office/officeart/2005/8/layout/hProcess6"/>
    <dgm:cxn modelId="{CCC51760-4070-4676-A34D-99ADCD54F5C0}" srcId="{B3B6FEAE-D741-4284-95A7-E880EBBCDB6D}" destId="{7185209F-32BD-46DE-A30C-5A84E4DEAA2F}" srcOrd="0" destOrd="0" parTransId="{40DDC00F-598F-4474-8463-B11615E5731B}" sibTransId="{C44A25B2-164C-498E-9271-C6D4991BFB52}"/>
    <dgm:cxn modelId="{29724E5F-926B-4DE8-A784-0C5B5F3D7CBC}" srcId="{B542F09F-38AA-46EE-A633-698015617FF9}" destId="{B3B6FEAE-D741-4284-95A7-E880EBBCDB6D}" srcOrd="1" destOrd="0" parTransId="{48500257-401E-43E1-996D-1980AD1D6B3F}" sibTransId="{37AF27B3-EA21-42DF-8649-BD84242B4FB8}"/>
    <dgm:cxn modelId="{A16B375C-5178-4A36-B185-31DB35B4873D}" srcId="{B542F09F-38AA-46EE-A633-698015617FF9}" destId="{A191AD2F-15B4-43EF-A744-BCA456EF53B5}" srcOrd="2" destOrd="0" parTransId="{B673CB54-5D41-4288-8ECE-2EF63A4D6B3A}" sibTransId="{58EF4AE8-85E5-43A2-BEC0-2C86E551468E}"/>
    <dgm:cxn modelId="{BAAA58C2-F407-4298-8334-8B4F4166DBBE}" type="presOf" srcId="{7185209F-32BD-46DE-A30C-5A84E4DEAA2F}" destId="{40FDE5CD-84E5-448B-AEFB-C993AF0F1DB5}" srcOrd="0" destOrd="0" presId="urn:microsoft.com/office/officeart/2005/8/layout/hProcess6"/>
    <dgm:cxn modelId="{3BB0F8CD-F99B-4644-9FFC-9A3E0EFC594B}" type="presOf" srcId="{B542F09F-38AA-46EE-A633-698015617FF9}" destId="{0E3002C6-7389-44F9-A1A5-7600A4ACA0DE}" srcOrd="0" destOrd="0" presId="urn:microsoft.com/office/officeart/2005/8/layout/hProcess6"/>
    <dgm:cxn modelId="{B8802CD8-7E15-4BBA-BBBA-FC6C9308FE46}" type="presOf" srcId="{7185209F-32BD-46DE-A30C-5A84E4DEAA2F}" destId="{7B731EED-4158-4B54-B507-10FF1A5C5599}" srcOrd="1" destOrd="0" presId="urn:microsoft.com/office/officeart/2005/8/layout/hProcess6"/>
    <dgm:cxn modelId="{6FF5AC9B-AC0D-4E1A-921D-C397C40200B1}" srcId="{A191AD2F-15B4-43EF-A744-BCA456EF53B5}" destId="{B06EA2A5-56DE-43D9-8B3E-247D81BF5C92}" srcOrd="0" destOrd="0" parTransId="{093449C6-DF97-4AC5-88B2-AD80CD5FA910}" sibTransId="{031B496C-CD08-4CCC-AE13-32794741F539}"/>
    <dgm:cxn modelId="{8BCEF3A2-4375-4515-8173-7745D31FD088}" srcId="{B542F09F-38AA-46EE-A633-698015617FF9}" destId="{80933A2D-3A61-497F-AF07-AC6185C70DEE}" srcOrd="0" destOrd="0" parTransId="{E8B5E0A0-19F7-4532-9331-771B94689858}" sibTransId="{8EBC62DA-A166-4958-8CEA-F99E11BAE564}"/>
    <dgm:cxn modelId="{67FB73D6-057B-4C84-B2E4-33963CB85DF5}" type="presOf" srcId="{80933A2D-3A61-497F-AF07-AC6185C70DEE}" destId="{362EDAAE-3BAF-4949-9572-EF4F5893A784}" srcOrd="0" destOrd="0" presId="urn:microsoft.com/office/officeart/2005/8/layout/hProcess6"/>
    <dgm:cxn modelId="{00D903FB-EDF8-4B27-8707-CD31AA0C0B4F}" type="presOf" srcId="{B3B6FEAE-D741-4284-95A7-E880EBBCDB6D}" destId="{050B6CF1-CEAC-45EF-921B-62A7347FB30C}" srcOrd="0" destOrd="0" presId="urn:microsoft.com/office/officeart/2005/8/layout/hProcess6"/>
    <dgm:cxn modelId="{09CD37DB-5E9F-41A5-88E6-4B7E1400F0C0}" srcId="{80933A2D-3A61-497F-AF07-AC6185C70DEE}" destId="{60B4631E-B46F-4B4E-8004-6CB5CBC719DA}" srcOrd="0" destOrd="0" parTransId="{127DB6CB-D8DD-482A-9728-6250AA066CAF}" sibTransId="{31A3CE49-CFC7-4B27-8D11-DD005B857550}"/>
    <dgm:cxn modelId="{D4411977-8FF1-46E5-8EFC-73A2B72C8396}" type="presParOf" srcId="{0E3002C6-7389-44F9-A1A5-7600A4ACA0DE}" destId="{1D214495-8AAB-49DC-B8C3-65850C374B01}" srcOrd="0" destOrd="0" presId="urn:microsoft.com/office/officeart/2005/8/layout/hProcess6"/>
    <dgm:cxn modelId="{8704A4BB-7FA8-448B-A60A-A5F2DB615BA9}" type="presParOf" srcId="{1D214495-8AAB-49DC-B8C3-65850C374B01}" destId="{96F6413B-1EB1-4B55-90B8-D1651044A09D}" srcOrd="0" destOrd="0" presId="urn:microsoft.com/office/officeart/2005/8/layout/hProcess6"/>
    <dgm:cxn modelId="{A82CB2F5-4081-4415-A5F0-441D2EA187B1}" type="presParOf" srcId="{1D214495-8AAB-49DC-B8C3-65850C374B01}" destId="{92FFF852-5DE8-4C51-B665-52ECF52428CC}" srcOrd="1" destOrd="0" presId="urn:microsoft.com/office/officeart/2005/8/layout/hProcess6"/>
    <dgm:cxn modelId="{E0F63525-36B9-420A-852D-3775DCEF4DB3}" type="presParOf" srcId="{1D214495-8AAB-49DC-B8C3-65850C374B01}" destId="{9A1D1668-5417-4FB6-9CE1-4BF056FE62B3}" srcOrd="2" destOrd="0" presId="urn:microsoft.com/office/officeart/2005/8/layout/hProcess6"/>
    <dgm:cxn modelId="{5FDE5C37-6C69-4512-8863-859EFE3A3121}" type="presParOf" srcId="{1D214495-8AAB-49DC-B8C3-65850C374B01}" destId="{362EDAAE-3BAF-4949-9572-EF4F5893A784}" srcOrd="3" destOrd="0" presId="urn:microsoft.com/office/officeart/2005/8/layout/hProcess6"/>
    <dgm:cxn modelId="{B92E3967-4B6C-4A90-8A3B-3D42A15912FD}" type="presParOf" srcId="{0E3002C6-7389-44F9-A1A5-7600A4ACA0DE}" destId="{25E496F4-D018-4365-8644-0F54CB875C53}" srcOrd="1" destOrd="0" presId="urn:microsoft.com/office/officeart/2005/8/layout/hProcess6"/>
    <dgm:cxn modelId="{8127E2AA-4AFE-4B35-A9EB-ADF387B849C1}" type="presParOf" srcId="{0E3002C6-7389-44F9-A1A5-7600A4ACA0DE}" destId="{2C2973E0-5C10-49FE-88A5-1FC1E43BDEAA}" srcOrd="2" destOrd="0" presId="urn:microsoft.com/office/officeart/2005/8/layout/hProcess6"/>
    <dgm:cxn modelId="{2FC49424-FFE2-4599-B27A-8BF0910FBFF1}" type="presParOf" srcId="{2C2973E0-5C10-49FE-88A5-1FC1E43BDEAA}" destId="{1ED18D09-68E7-4C5A-B655-B09ED2A1B2EC}" srcOrd="0" destOrd="0" presId="urn:microsoft.com/office/officeart/2005/8/layout/hProcess6"/>
    <dgm:cxn modelId="{A8215EA3-EE4A-41A0-99D2-2B17EBF34BBA}" type="presParOf" srcId="{2C2973E0-5C10-49FE-88A5-1FC1E43BDEAA}" destId="{40FDE5CD-84E5-448B-AEFB-C993AF0F1DB5}" srcOrd="1" destOrd="0" presId="urn:microsoft.com/office/officeart/2005/8/layout/hProcess6"/>
    <dgm:cxn modelId="{F18763CB-926A-462B-B1A2-66CB08890CC2}" type="presParOf" srcId="{2C2973E0-5C10-49FE-88A5-1FC1E43BDEAA}" destId="{7B731EED-4158-4B54-B507-10FF1A5C5599}" srcOrd="2" destOrd="0" presId="urn:microsoft.com/office/officeart/2005/8/layout/hProcess6"/>
    <dgm:cxn modelId="{6F35AA18-A20E-421F-B78A-7551712F85C4}" type="presParOf" srcId="{2C2973E0-5C10-49FE-88A5-1FC1E43BDEAA}" destId="{050B6CF1-CEAC-45EF-921B-62A7347FB30C}" srcOrd="3" destOrd="0" presId="urn:microsoft.com/office/officeart/2005/8/layout/hProcess6"/>
    <dgm:cxn modelId="{0F4FDE11-0D7E-4E43-903E-5C1901B7DD85}" type="presParOf" srcId="{0E3002C6-7389-44F9-A1A5-7600A4ACA0DE}" destId="{7EF8D736-7372-4AE6-B156-1B827C9D1AB7}" srcOrd="3" destOrd="0" presId="urn:microsoft.com/office/officeart/2005/8/layout/hProcess6"/>
    <dgm:cxn modelId="{C73E1BBB-86C6-4EF5-B5CC-829CCDE762ED}" type="presParOf" srcId="{0E3002C6-7389-44F9-A1A5-7600A4ACA0DE}" destId="{1D25AF94-27E2-4C33-9AA0-6263E841440D}" srcOrd="4" destOrd="0" presId="urn:microsoft.com/office/officeart/2005/8/layout/hProcess6"/>
    <dgm:cxn modelId="{A39D4742-A498-4734-BD1E-170369B48588}" type="presParOf" srcId="{1D25AF94-27E2-4C33-9AA0-6263E841440D}" destId="{C6E82BB8-CB31-433E-9C8C-E25E0B9F66C8}" srcOrd="0" destOrd="0" presId="urn:microsoft.com/office/officeart/2005/8/layout/hProcess6"/>
    <dgm:cxn modelId="{387433A4-1993-49E2-AE8B-57071AF8252B}" type="presParOf" srcId="{1D25AF94-27E2-4C33-9AA0-6263E841440D}" destId="{879C4CC8-D1A5-4970-BDF9-97AEEF42F455}" srcOrd="1" destOrd="0" presId="urn:microsoft.com/office/officeart/2005/8/layout/hProcess6"/>
    <dgm:cxn modelId="{BE581125-2148-4867-A400-7FB0B32CC141}" type="presParOf" srcId="{1D25AF94-27E2-4C33-9AA0-6263E841440D}" destId="{1270A2FF-1BB3-4C81-A82C-707F62F15196}" srcOrd="2" destOrd="0" presId="urn:microsoft.com/office/officeart/2005/8/layout/hProcess6"/>
    <dgm:cxn modelId="{AAE216A1-83F9-49D0-B81D-4134868455ED}" type="presParOf" srcId="{1D25AF94-27E2-4C33-9AA0-6263E841440D}" destId="{78D99FA9-B485-4AD6-957C-C1127F02B18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56D3AF-E9D8-48C1-8E66-6C1C17CE6B82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6611DEB-466F-410D-A168-F8C3CFD1926A}">
      <dgm:prSet phldrT="[Texto]"/>
      <dgm:spPr/>
      <dgm:t>
        <a:bodyPr/>
        <a:lstStyle/>
        <a:p>
          <a:r>
            <a:rPr lang="es-MX" dirty="0"/>
            <a:t>1</a:t>
          </a:r>
        </a:p>
      </dgm:t>
    </dgm:pt>
    <dgm:pt modelId="{1B1E3135-4FD3-4B51-B135-BC4AF19C60FA}" type="parTrans" cxnId="{D3A0133D-BAB9-4693-9E01-D6243C0356CD}">
      <dgm:prSet/>
      <dgm:spPr/>
      <dgm:t>
        <a:bodyPr/>
        <a:lstStyle/>
        <a:p>
          <a:endParaRPr lang="es-MX"/>
        </a:p>
      </dgm:t>
    </dgm:pt>
    <dgm:pt modelId="{FE961C0D-0E05-4AC5-A7AB-C21347962B44}" type="sibTrans" cxnId="{D3A0133D-BAB9-4693-9E01-D6243C0356CD}">
      <dgm:prSet/>
      <dgm:spPr/>
      <dgm:t>
        <a:bodyPr/>
        <a:lstStyle/>
        <a:p>
          <a:endParaRPr lang="es-MX"/>
        </a:p>
      </dgm:t>
    </dgm:pt>
    <dgm:pt modelId="{395243EC-83E6-4D32-87BC-001D419EF2E8}">
      <dgm:prSet phldrT="[Texto]"/>
      <dgm:spPr/>
      <dgm:t>
        <a:bodyPr/>
        <a:lstStyle/>
        <a:p>
          <a:r>
            <a:rPr lang="es-MX" dirty="0"/>
            <a:t>10</a:t>
          </a:r>
        </a:p>
      </dgm:t>
    </dgm:pt>
    <dgm:pt modelId="{1F49CA9A-BC1E-482B-A217-5E2BCFF087BF}" type="parTrans" cxnId="{6EE53B1F-F18D-47CD-AC21-5E226E0060EF}">
      <dgm:prSet/>
      <dgm:spPr/>
      <dgm:t>
        <a:bodyPr/>
        <a:lstStyle/>
        <a:p>
          <a:endParaRPr lang="es-MX"/>
        </a:p>
      </dgm:t>
    </dgm:pt>
    <dgm:pt modelId="{A1AFB360-CDE8-4C90-82A0-BA34AE2D217B}" type="sibTrans" cxnId="{6EE53B1F-F18D-47CD-AC21-5E226E0060EF}">
      <dgm:prSet/>
      <dgm:spPr/>
      <dgm:t>
        <a:bodyPr/>
        <a:lstStyle/>
        <a:p>
          <a:endParaRPr lang="es-MX"/>
        </a:p>
      </dgm:t>
    </dgm:pt>
    <dgm:pt modelId="{BF073E0C-57AB-47C1-A808-2FC4D41C0547}">
      <dgm:prSet phldrT="[Texto]"/>
      <dgm:spPr/>
      <dgm:t>
        <a:bodyPr/>
        <a:lstStyle/>
        <a:p>
          <a:r>
            <a:rPr lang="es-MX" dirty="0"/>
            <a:t>30</a:t>
          </a:r>
        </a:p>
      </dgm:t>
    </dgm:pt>
    <dgm:pt modelId="{D65A5D5D-7947-4CF1-92D7-F7499518071E}" type="parTrans" cxnId="{DF4E685E-D866-479A-A45A-4DF9974EBA82}">
      <dgm:prSet/>
      <dgm:spPr/>
      <dgm:t>
        <a:bodyPr/>
        <a:lstStyle/>
        <a:p>
          <a:endParaRPr lang="es-MX"/>
        </a:p>
      </dgm:t>
    </dgm:pt>
    <dgm:pt modelId="{8C51A792-2438-42DE-BE76-78DB707EA6DA}" type="sibTrans" cxnId="{DF4E685E-D866-479A-A45A-4DF9974EBA82}">
      <dgm:prSet/>
      <dgm:spPr/>
      <dgm:t>
        <a:bodyPr/>
        <a:lstStyle/>
        <a:p>
          <a:endParaRPr lang="es-MX"/>
        </a:p>
      </dgm:t>
    </dgm:pt>
    <dgm:pt modelId="{A6C8411F-28D5-49DF-97E2-1822E17A7930}">
      <dgm:prSet phldrT="[Texto]"/>
      <dgm:spPr/>
      <dgm:t>
        <a:bodyPr/>
        <a:lstStyle/>
        <a:p>
          <a:r>
            <a:rPr lang="es-MX" dirty="0"/>
            <a:t>600</a:t>
          </a:r>
        </a:p>
      </dgm:t>
    </dgm:pt>
    <dgm:pt modelId="{04319942-EFE5-4490-931A-6C10EDA874DE}" type="parTrans" cxnId="{D02001C7-B499-46BC-A020-ED81B5644038}">
      <dgm:prSet/>
      <dgm:spPr/>
      <dgm:t>
        <a:bodyPr/>
        <a:lstStyle/>
        <a:p>
          <a:endParaRPr lang="es-MX"/>
        </a:p>
      </dgm:t>
    </dgm:pt>
    <dgm:pt modelId="{4ECFEC2F-D6BE-4883-ABDC-7C784CC09B02}" type="sibTrans" cxnId="{D02001C7-B499-46BC-A020-ED81B5644038}">
      <dgm:prSet/>
      <dgm:spPr/>
      <dgm:t>
        <a:bodyPr/>
        <a:lstStyle/>
        <a:p>
          <a:endParaRPr lang="es-MX"/>
        </a:p>
      </dgm:t>
    </dgm:pt>
    <dgm:pt modelId="{3EBDF759-2110-466A-BC34-1657A39B98BC}" type="pres">
      <dgm:prSet presAssocID="{F556D3AF-E9D8-48C1-8E66-6C1C17CE6B82}" presName="Name0" presStyleCnt="0">
        <dgm:presLayoutVars>
          <dgm:dir/>
          <dgm:animLvl val="lvl"/>
          <dgm:resizeHandles val="exact"/>
        </dgm:presLayoutVars>
      </dgm:prSet>
      <dgm:spPr/>
    </dgm:pt>
    <dgm:pt modelId="{DF194BDF-25BE-4B02-9AC0-A758C1E71506}" type="pres">
      <dgm:prSet presAssocID="{C6611DEB-466F-410D-A168-F8C3CFD1926A}" presName="Name8" presStyleCnt="0"/>
      <dgm:spPr/>
    </dgm:pt>
    <dgm:pt modelId="{570602D4-F2F3-4AA8-A82F-84575323E612}" type="pres">
      <dgm:prSet presAssocID="{C6611DEB-466F-410D-A168-F8C3CFD1926A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C7B96C-2FFA-4A69-9097-1FDB6EDB348D}" type="pres">
      <dgm:prSet presAssocID="{C6611DEB-466F-410D-A168-F8C3CFD1926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C12E73-9D1D-4FAB-B107-EDD9A23D5289}" type="pres">
      <dgm:prSet presAssocID="{395243EC-83E6-4D32-87BC-001D419EF2E8}" presName="Name8" presStyleCnt="0"/>
      <dgm:spPr/>
    </dgm:pt>
    <dgm:pt modelId="{FFD2EAD9-5809-4FC5-8C90-651E6C586763}" type="pres">
      <dgm:prSet presAssocID="{395243EC-83E6-4D32-87BC-001D419EF2E8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356638-5AB4-4DFC-9CDB-436B760D636E}" type="pres">
      <dgm:prSet presAssocID="{395243EC-83E6-4D32-87BC-001D419EF2E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3147C6-F674-46BF-9656-F7484B893995}" type="pres">
      <dgm:prSet presAssocID="{BF073E0C-57AB-47C1-A808-2FC4D41C0547}" presName="Name8" presStyleCnt="0"/>
      <dgm:spPr/>
    </dgm:pt>
    <dgm:pt modelId="{7397DB72-BAF9-48ED-B964-2856A3FD7D47}" type="pres">
      <dgm:prSet presAssocID="{BF073E0C-57AB-47C1-A808-2FC4D41C0547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AA7E90-8064-4C50-B95D-2BCF5C46187E}" type="pres">
      <dgm:prSet presAssocID="{BF073E0C-57AB-47C1-A808-2FC4D41C054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257CF1-3CE1-4B1D-A392-DAD98F251647}" type="pres">
      <dgm:prSet presAssocID="{A6C8411F-28D5-49DF-97E2-1822E17A7930}" presName="Name8" presStyleCnt="0"/>
      <dgm:spPr/>
    </dgm:pt>
    <dgm:pt modelId="{237D0755-0082-4593-981F-93898F38DB97}" type="pres">
      <dgm:prSet presAssocID="{A6C8411F-28D5-49DF-97E2-1822E17A7930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9F1F9F-94FA-4339-8F71-135D77E56BC4}" type="pres">
      <dgm:prSet presAssocID="{A6C8411F-28D5-49DF-97E2-1822E17A79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F4E685E-D866-479A-A45A-4DF9974EBA82}" srcId="{F556D3AF-E9D8-48C1-8E66-6C1C17CE6B82}" destId="{BF073E0C-57AB-47C1-A808-2FC4D41C0547}" srcOrd="2" destOrd="0" parTransId="{D65A5D5D-7947-4CF1-92D7-F7499518071E}" sibTransId="{8C51A792-2438-42DE-BE76-78DB707EA6DA}"/>
    <dgm:cxn modelId="{00780F1D-B812-496F-8C7A-E0356E5B51B6}" type="presOf" srcId="{395243EC-83E6-4D32-87BC-001D419EF2E8}" destId="{6C356638-5AB4-4DFC-9CDB-436B760D636E}" srcOrd="1" destOrd="0" presId="urn:microsoft.com/office/officeart/2005/8/layout/pyramid1"/>
    <dgm:cxn modelId="{D3A0133D-BAB9-4693-9E01-D6243C0356CD}" srcId="{F556D3AF-E9D8-48C1-8E66-6C1C17CE6B82}" destId="{C6611DEB-466F-410D-A168-F8C3CFD1926A}" srcOrd="0" destOrd="0" parTransId="{1B1E3135-4FD3-4B51-B135-BC4AF19C60FA}" sibTransId="{FE961C0D-0E05-4AC5-A7AB-C21347962B44}"/>
    <dgm:cxn modelId="{2C7D6FA9-5D03-4B8B-96E7-200832BA4C03}" type="presOf" srcId="{A6C8411F-28D5-49DF-97E2-1822E17A7930}" destId="{C99F1F9F-94FA-4339-8F71-135D77E56BC4}" srcOrd="1" destOrd="0" presId="urn:microsoft.com/office/officeart/2005/8/layout/pyramid1"/>
    <dgm:cxn modelId="{BC7016A5-4837-4A22-A016-CF5FA936A251}" type="presOf" srcId="{A6C8411F-28D5-49DF-97E2-1822E17A7930}" destId="{237D0755-0082-4593-981F-93898F38DB97}" srcOrd="0" destOrd="0" presId="urn:microsoft.com/office/officeart/2005/8/layout/pyramid1"/>
    <dgm:cxn modelId="{AD10C50A-28C1-42E2-8249-7F6A47AFD68F}" type="presOf" srcId="{F556D3AF-E9D8-48C1-8E66-6C1C17CE6B82}" destId="{3EBDF759-2110-466A-BC34-1657A39B98BC}" srcOrd="0" destOrd="0" presId="urn:microsoft.com/office/officeart/2005/8/layout/pyramid1"/>
    <dgm:cxn modelId="{C0E2769C-1A99-4A63-90E5-600BA30675E1}" type="presOf" srcId="{BF073E0C-57AB-47C1-A808-2FC4D41C0547}" destId="{7397DB72-BAF9-48ED-B964-2856A3FD7D47}" srcOrd="0" destOrd="0" presId="urn:microsoft.com/office/officeart/2005/8/layout/pyramid1"/>
    <dgm:cxn modelId="{D693BC16-57A0-4014-BA05-D9D7979E1093}" type="presOf" srcId="{BF073E0C-57AB-47C1-A808-2FC4D41C0547}" destId="{01AA7E90-8064-4C50-B95D-2BCF5C46187E}" srcOrd="1" destOrd="0" presId="urn:microsoft.com/office/officeart/2005/8/layout/pyramid1"/>
    <dgm:cxn modelId="{1BD7FA68-8117-44E3-949D-162D88EA03BE}" type="presOf" srcId="{C6611DEB-466F-410D-A168-F8C3CFD1926A}" destId="{570602D4-F2F3-4AA8-A82F-84575323E612}" srcOrd="0" destOrd="0" presId="urn:microsoft.com/office/officeart/2005/8/layout/pyramid1"/>
    <dgm:cxn modelId="{6EE53B1F-F18D-47CD-AC21-5E226E0060EF}" srcId="{F556D3AF-E9D8-48C1-8E66-6C1C17CE6B82}" destId="{395243EC-83E6-4D32-87BC-001D419EF2E8}" srcOrd="1" destOrd="0" parTransId="{1F49CA9A-BC1E-482B-A217-5E2BCFF087BF}" sibTransId="{A1AFB360-CDE8-4C90-82A0-BA34AE2D217B}"/>
    <dgm:cxn modelId="{73E4FD77-C59D-400B-A300-35C8C16AB774}" type="presOf" srcId="{C6611DEB-466F-410D-A168-F8C3CFD1926A}" destId="{D4C7B96C-2FFA-4A69-9097-1FDB6EDB348D}" srcOrd="1" destOrd="0" presId="urn:microsoft.com/office/officeart/2005/8/layout/pyramid1"/>
    <dgm:cxn modelId="{DBB61571-9262-4462-9DB1-ED7305550A4F}" type="presOf" srcId="{395243EC-83E6-4D32-87BC-001D419EF2E8}" destId="{FFD2EAD9-5809-4FC5-8C90-651E6C586763}" srcOrd="0" destOrd="0" presId="urn:microsoft.com/office/officeart/2005/8/layout/pyramid1"/>
    <dgm:cxn modelId="{D02001C7-B499-46BC-A020-ED81B5644038}" srcId="{F556D3AF-E9D8-48C1-8E66-6C1C17CE6B82}" destId="{A6C8411F-28D5-49DF-97E2-1822E17A7930}" srcOrd="3" destOrd="0" parTransId="{04319942-EFE5-4490-931A-6C10EDA874DE}" sibTransId="{4ECFEC2F-D6BE-4883-ABDC-7C784CC09B02}"/>
    <dgm:cxn modelId="{611B3270-AFE5-4499-9238-4392812D1622}" type="presParOf" srcId="{3EBDF759-2110-466A-BC34-1657A39B98BC}" destId="{DF194BDF-25BE-4B02-9AC0-A758C1E71506}" srcOrd="0" destOrd="0" presId="urn:microsoft.com/office/officeart/2005/8/layout/pyramid1"/>
    <dgm:cxn modelId="{E81DB4EA-D435-479E-99EC-B7A758B42B7A}" type="presParOf" srcId="{DF194BDF-25BE-4B02-9AC0-A758C1E71506}" destId="{570602D4-F2F3-4AA8-A82F-84575323E612}" srcOrd="0" destOrd="0" presId="urn:microsoft.com/office/officeart/2005/8/layout/pyramid1"/>
    <dgm:cxn modelId="{B507BD47-110B-4027-AF83-C9E4B97EC323}" type="presParOf" srcId="{DF194BDF-25BE-4B02-9AC0-A758C1E71506}" destId="{D4C7B96C-2FFA-4A69-9097-1FDB6EDB348D}" srcOrd="1" destOrd="0" presId="urn:microsoft.com/office/officeart/2005/8/layout/pyramid1"/>
    <dgm:cxn modelId="{7164C04A-3A55-4A6D-9885-41A46EEE0394}" type="presParOf" srcId="{3EBDF759-2110-466A-BC34-1657A39B98BC}" destId="{D9C12E73-9D1D-4FAB-B107-EDD9A23D5289}" srcOrd="1" destOrd="0" presId="urn:microsoft.com/office/officeart/2005/8/layout/pyramid1"/>
    <dgm:cxn modelId="{96071416-F68B-4A7B-9C11-7490306735EC}" type="presParOf" srcId="{D9C12E73-9D1D-4FAB-B107-EDD9A23D5289}" destId="{FFD2EAD9-5809-4FC5-8C90-651E6C586763}" srcOrd="0" destOrd="0" presId="urn:microsoft.com/office/officeart/2005/8/layout/pyramid1"/>
    <dgm:cxn modelId="{8D3E37F9-A674-49A2-938B-5A2A396B51D1}" type="presParOf" srcId="{D9C12E73-9D1D-4FAB-B107-EDD9A23D5289}" destId="{6C356638-5AB4-4DFC-9CDB-436B760D636E}" srcOrd="1" destOrd="0" presId="urn:microsoft.com/office/officeart/2005/8/layout/pyramid1"/>
    <dgm:cxn modelId="{0BBB270B-2783-4FE7-8AAA-0163A92765D3}" type="presParOf" srcId="{3EBDF759-2110-466A-BC34-1657A39B98BC}" destId="{9F3147C6-F674-46BF-9656-F7484B893995}" srcOrd="2" destOrd="0" presId="urn:microsoft.com/office/officeart/2005/8/layout/pyramid1"/>
    <dgm:cxn modelId="{B6A31EB8-D733-4CD6-B634-25F92CFA0E40}" type="presParOf" srcId="{9F3147C6-F674-46BF-9656-F7484B893995}" destId="{7397DB72-BAF9-48ED-B964-2856A3FD7D47}" srcOrd="0" destOrd="0" presId="urn:microsoft.com/office/officeart/2005/8/layout/pyramid1"/>
    <dgm:cxn modelId="{7B1BBD42-D614-45CF-B296-1560CBE831FC}" type="presParOf" srcId="{9F3147C6-F674-46BF-9656-F7484B893995}" destId="{01AA7E90-8064-4C50-B95D-2BCF5C46187E}" srcOrd="1" destOrd="0" presId="urn:microsoft.com/office/officeart/2005/8/layout/pyramid1"/>
    <dgm:cxn modelId="{9F1F5EFA-82BD-413E-9ECE-1073773B5536}" type="presParOf" srcId="{3EBDF759-2110-466A-BC34-1657A39B98BC}" destId="{3E257CF1-3CE1-4B1D-A392-DAD98F251647}" srcOrd="3" destOrd="0" presId="urn:microsoft.com/office/officeart/2005/8/layout/pyramid1"/>
    <dgm:cxn modelId="{35C173B6-D9E2-41F0-8A03-A9262640FC9B}" type="presParOf" srcId="{3E257CF1-3CE1-4B1D-A392-DAD98F251647}" destId="{237D0755-0082-4593-981F-93898F38DB97}" srcOrd="0" destOrd="0" presId="urn:microsoft.com/office/officeart/2005/8/layout/pyramid1"/>
    <dgm:cxn modelId="{ED3E0EEA-4E35-46FA-A0DD-9AAC360A1AC7}" type="presParOf" srcId="{3E257CF1-3CE1-4B1D-A392-DAD98F251647}" destId="{C99F1F9F-94FA-4339-8F71-135D77E56BC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0B750B-851C-49BF-9245-86CAF2B58DE0}" type="doc">
      <dgm:prSet loTypeId="urn:microsoft.com/office/officeart/2005/8/layout/pyramid3" loCatId="pyramid" qsTypeId="urn:microsoft.com/office/officeart/2005/8/quickstyle/3d2" qsCatId="3D" csTypeId="urn:microsoft.com/office/officeart/2005/8/colors/colorful5" csCatId="colorful" phldr="1"/>
      <dgm:spPr/>
    </dgm:pt>
    <dgm:pt modelId="{4DFD02BD-50B6-46EE-BD6F-C7CC8D2240DD}">
      <dgm:prSet phldrT="[Texto]"/>
      <dgm:spPr/>
      <dgm:t>
        <a:bodyPr/>
        <a:lstStyle/>
        <a:p>
          <a:r>
            <a:rPr lang="es-MX" b="1" dirty="0">
              <a:solidFill>
                <a:srgbClr val="FF0000"/>
              </a:solidFill>
            </a:rPr>
            <a:t>Eliminación</a:t>
          </a:r>
        </a:p>
      </dgm:t>
    </dgm:pt>
    <dgm:pt modelId="{283D4A3B-8BAB-47D4-AF39-62BA5668BA4A}" type="parTrans" cxnId="{5B412250-3268-493A-9F01-07E8491A44A0}">
      <dgm:prSet/>
      <dgm:spPr/>
      <dgm:t>
        <a:bodyPr/>
        <a:lstStyle/>
        <a:p>
          <a:endParaRPr lang="es-MX"/>
        </a:p>
      </dgm:t>
    </dgm:pt>
    <dgm:pt modelId="{C3D32144-0575-49F9-8E0E-DFC6A327900C}" type="sibTrans" cxnId="{5B412250-3268-493A-9F01-07E8491A44A0}">
      <dgm:prSet/>
      <dgm:spPr/>
      <dgm:t>
        <a:bodyPr/>
        <a:lstStyle/>
        <a:p>
          <a:endParaRPr lang="es-MX"/>
        </a:p>
      </dgm:t>
    </dgm:pt>
    <dgm:pt modelId="{A0C8A9C6-5257-4CF7-97CB-4B21D617536D}">
      <dgm:prSet phldrT="[Texto]"/>
      <dgm:spPr/>
      <dgm:t>
        <a:bodyPr/>
        <a:lstStyle/>
        <a:p>
          <a:r>
            <a:rPr lang="es-MX" b="1" dirty="0">
              <a:solidFill>
                <a:srgbClr val="FF0000"/>
              </a:solidFill>
            </a:rPr>
            <a:t>Sustitución</a:t>
          </a:r>
        </a:p>
      </dgm:t>
    </dgm:pt>
    <dgm:pt modelId="{453CBB95-8791-431A-9F40-B4EC6085DCF5}" type="parTrans" cxnId="{626ADF2B-ED78-463F-8E3D-2E14790293C4}">
      <dgm:prSet/>
      <dgm:spPr/>
      <dgm:t>
        <a:bodyPr/>
        <a:lstStyle/>
        <a:p>
          <a:endParaRPr lang="es-MX"/>
        </a:p>
      </dgm:t>
    </dgm:pt>
    <dgm:pt modelId="{4DDD5345-0034-4B5A-8BD9-632546CEEE45}" type="sibTrans" cxnId="{626ADF2B-ED78-463F-8E3D-2E14790293C4}">
      <dgm:prSet/>
      <dgm:spPr/>
      <dgm:t>
        <a:bodyPr/>
        <a:lstStyle/>
        <a:p>
          <a:endParaRPr lang="es-MX"/>
        </a:p>
      </dgm:t>
    </dgm:pt>
    <dgm:pt modelId="{592766D3-1508-4646-BD6F-AFE05DE3333B}">
      <dgm:prSet phldrT="[Texto]"/>
      <dgm:spPr/>
      <dgm:t>
        <a:bodyPr/>
        <a:lstStyle/>
        <a:p>
          <a:r>
            <a:rPr lang="es-MX" b="1" dirty="0">
              <a:solidFill>
                <a:srgbClr val="FF0000"/>
              </a:solidFill>
            </a:rPr>
            <a:t>Controles de Ingeniería</a:t>
          </a:r>
        </a:p>
      </dgm:t>
    </dgm:pt>
    <dgm:pt modelId="{B8F8076E-9E9B-4E10-8F31-8A2B8F933F7C}" type="parTrans" cxnId="{4D7F78B2-460F-4C18-B7D0-309FB49CA8F2}">
      <dgm:prSet/>
      <dgm:spPr/>
      <dgm:t>
        <a:bodyPr/>
        <a:lstStyle/>
        <a:p>
          <a:endParaRPr lang="es-MX"/>
        </a:p>
      </dgm:t>
    </dgm:pt>
    <dgm:pt modelId="{6892D48D-0FC6-42E7-A464-CE67D58B3B5A}" type="sibTrans" cxnId="{4D7F78B2-460F-4C18-B7D0-309FB49CA8F2}">
      <dgm:prSet/>
      <dgm:spPr/>
      <dgm:t>
        <a:bodyPr/>
        <a:lstStyle/>
        <a:p>
          <a:endParaRPr lang="es-MX"/>
        </a:p>
      </dgm:t>
    </dgm:pt>
    <dgm:pt modelId="{90D2DAF1-F94D-4F82-B65F-B8D82A1C5247}">
      <dgm:prSet phldrT="[Texto]"/>
      <dgm:spPr/>
      <dgm:t>
        <a:bodyPr/>
        <a:lstStyle/>
        <a:p>
          <a:r>
            <a:rPr lang="es-MX" b="1" dirty="0">
              <a:solidFill>
                <a:srgbClr val="FF0000"/>
              </a:solidFill>
            </a:rPr>
            <a:t>Controles Administrativos</a:t>
          </a:r>
        </a:p>
      </dgm:t>
    </dgm:pt>
    <dgm:pt modelId="{8A991A10-8205-478F-BD49-97FC325E9A32}" type="parTrans" cxnId="{025A9F43-7274-4569-A839-CBF6F0B30357}">
      <dgm:prSet/>
      <dgm:spPr/>
      <dgm:t>
        <a:bodyPr/>
        <a:lstStyle/>
        <a:p>
          <a:endParaRPr lang="es-MX"/>
        </a:p>
      </dgm:t>
    </dgm:pt>
    <dgm:pt modelId="{FCF8CF6C-01A4-4370-A9AC-8758F48DC93D}" type="sibTrans" cxnId="{025A9F43-7274-4569-A839-CBF6F0B30357}">
      <dgm:prSet/>
      <dgm:spPr/>
      <dgm:t>
        <a:bodyPr/>
        <a:lstStyle/>
        <a:p>
          <a:endParaRPr lang="es-MX"/>
        </a:p>
      </dgm:t>
    </dgm:pt>
    <dgm:pt modelId="{6721089E-CC22-412A-8B8C-A0BBD50FD620}">
      <dgm:prSet phldrT="[Texto]"/>
      <dgm:spPr/>
      <dgm:t>
        <a:bodyPr/>
        <a:lstStyle/>
        <a:p>
          <a:r>
            <a:rPr lang="es-MX" b="1" dirty="0">
              <a:solidFill>
                <a:srgbClr val="FF0000"/>
              </a:solidFill>
            </a:rPr>
            <a:t>Controles Informales / EPP</a:t>
          </a:r>
        </a:p>
      </dgm:t>
    </dgm:pt>
    <dgm:pt modelId="{B236372A-1F4F-4CC8-BECE-752727BCB354}" type="parTrans" cxnId="{B4F9E591-8959-4161-827B-F7F51C061EC7}">
      <dgm:prSet/>
      <dgm:spPr/>
      <dgm:t>
        <a:bodyPr/>
        <a:lstStyle/>
        <a:p>
          <a:endParaRPr lang="es-MX"/>
        </a:p>
      </dgm:t>
    </dgm:pt>
    <dgm:pt modelId="{C2CA0267-7D7D-4DA6-A8CE-F689B52F78FD}" type="sibTrans" cxnId="{B4F9E591-8959-4161-827B-F7F51C061EC7}">
      <dgm:prSet/>
      <dgm:spPr/>
      <dgm:t>
        <a:bodyPr/>
        <a:lstStyle/>
        <a:p>
          <a:endParaRPr lang="es-MX"/>
        </a:p>
      </dgm:t>
    </dgm:pt>
    <dgm:pt modelId="{CAC42C8E-90D2-4800-8CCC-2626411F84EE}" type="pres">
      <dgm:prSet presAssocID="{E00B750B-851C-49BF-9245-86CAF2B58DE0}" presName="Name0" presStyleCnt="0">
        <dgm:presLayoutVars>
          <dgm:dir/>
          <dgm:animLvl val="lvl"/>
          <dgm:resizeHandles val="exact"/>
        </dgm:presLayoutVars>
      </dgm:prSet>
      <dgm:spPr/>
    </dgm:pt>
    <dgm:pt modelId="{251676CF-428F-4724-AD8F-9ED0A9B334C9}" type="pres">
      <dgm:prSet presAssocID="{4DFD02BD-50B6-46EE-BD6F-C7CC8D2240DD}" presName="Name8" presStyleCnt="0"/>
      <dgm:spPr/>
    </dgm:pt>
    <dgm:pt modelId="{AECED7EF-59B4-4A82-AF14-0828656EA0FA}" type="pres">
      <dgm:prSet presAssocID="{4DFD02BD-50B6-46EE-BD6F-C7CC8D2240DD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B1CF7F-D595-440B-9050-4EB604BEEB4F}" type="pres">
      <dgm:prSet presAssocID="{4DFD02BD-50B6-46EE-BD6F-C7CC8D2240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08EAEF-5859-4017-A723-C3FA3FC1C253}" type="pres">
      <dgm:prSet presAssocID="{A0C8A9C6-5257-4CF7-97CB-4B21D617536D}" presName="Name8" presStyleCnt="0"/>
      <dgm:spPr/>
    </dgm:pt>
    <dgm:pt modelId="{EAB7C292-E24E-45ED-A208-DC99F66292CC}" type="pres">
      <dgm:prSet presAssocID="{A0C8A9C6-5257-4CF7-97CB-4B21D617536D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C71FEC-5729-4460-8F45-BB944CB44390}" type="pres">
      <dgm:prSet presAssocID="{A0C8A9C6-5257-4CF7-97CB-4B21D61753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857FCC-A119-4CC6-AF27-74F4C29F3529}" type="pres">
      <dgm:prSet presAssocID="{592766D3-1508-4646-BD6F-AFE05DE3333B}" presName="Name8" presStyleCnt="0"/>
      <dgm:spPr/>
    </dgm:pt>
    <dgm:pt modelId="{BE4ABD41-F911-4CB4-B12F-ECB3DEE19C41}" type="pres">
      <dgm:prSet presAssocID="{592766D3-1508-4646-BD6F-AFE05DE3333B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713767-71B6-42B3-9B25-21126A448A3E}" type="pres">
      <dgm:prSet presAssocID="{592766D3-1508-4646-BD6F-AFE05DE3333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555593-802B-495E-BCF5-83480338B71A}" type="pres">
      <dgm:prSet presAssocID="{90D2DAF1-F94D-4F82-B65F-B8D82A1C5247}" presName="Name8" presStyleCnt="0"/>
      <dgm:spPr/>
    </dgm:pt>
    <dgm:pt modelId="{F19D83A2-26F7-4A0E-A151-D1303EFFF552}" type="pres">
      <dgm:prSet presAssocID="{90D2DAF1-F94D-4F82-B65F-B8D82A1C5247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914785-FACD-4186-B1C2-F659F56C1122}" type="pres">
      <dgm:prSet presAssocID="{90D2DAF1-F94D-4F82-B65F-B8D82A1C524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D4B892-2908-4BF1-8BDD-5A03E9CD988F}" type="pres">
      <dgm:prSet presAssocID="{6721089E-CC22-412A-8B8C-A0BBD50FD620}" presName="Name8" presStyleCnt="0"/>
      <dgm:spPr/>
    </dgm:pt>
    <dgm:pt modelId="{24DC009E-7B63-4FD9-9229-A0259BAE0227}" type="pres">
      <dgm:prSet presAssocID="{6721089E-CC22-412A-8B8C-A0BBD50FD620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9FAD4B-DB3C-4910-97DE-F4F4F52AFD5C}" type="pres">
      <dgm:prSet presAssocID="{6721089E-CC22-412A-8B8C-A0BBD50FD62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D7F78B2-460F-4C18-B7D0-309FB49CA8F2}" srcId="{E00B750B-851C-49BF-9245-86CAF2B58DE0}" destId="{592766D3-1508-4646-BD6F-AFE05DE3333B}" srcOrd="2" destOrd="0" parTransId="{B8F8076E-9E9B-4E10-8F31-8A2B8F933F7C}" sibTransId="{6892D48D-0FC6-42E7-A464-CE67D58B3B5A}"/>
    <dgm:cxn modelId="{025A9F43-7274-4569-A839-CBF6F0B30357}" srcId="{E00B750B-851C-49BF-9245-86CAF2B58DE0}" destId="{90D2DAF1-F94D-4F82-B65F-B8D82A1C5247}" srcOrd="3" destOrd="0" parTransId="{8A991A10-8205-478F-BD49-97FC325E9A32}" sibTransId="{FCF8CF6C-01A4-4370-A9AC-8758F48DC93D}"/>
    <dgm:cxn modelId="{6DD06B85-29F4-49CD-8B0F-FD0C2E70FC34}" type="presOf" srcId="{6721089E-CC22-412A-8B8C-A0BBD50FD620}" destId="{8B9FAD4B-DB3C-4910-97DE-F4F4F52AFD5C}" srcOrd="1" destOrd="0" presId="urn:microsoft.com/office/officeart/2005/8/layout/pyramid3"/>
    <dgm:cxn modelId="{626ADF2B-ED78-463F-8E3D-2E14790293C4}" srcId="{E00B750B-851C-49BF-9245-86CAF2B58DE0}" destId="{A0C8A9C6-5257-4CF7-97CB-4B21D617536D}" srcOrd="1" destOrd="0" parTransId="{453CBB95-8791-431A-9F40-B4EC6085DCF5}" sibTransId="{4DDD5345-0034-4B5A-8BD9-632546CEEE45}"/>
    <dgm:cxn modelId="{EBAD6B25-6C12-416E-AC94-9F9822CABBA0}" type="presOf" srcId="{A0C8A9C6-5257-4CF7-97CB-4B21D617536D}" destId="{EAB7C292-E24E-45ED-A208-DC99F66292CC}" srcOrd="0" destOrd="0" presId="urn:microsoft.com/office/officeart/2005/8/layout/pyramid3"/>
    <dgm:cxn modelId="{B4F9E591-8959-4161-827B-F7F51C061EC7}" srcId="{E00B750B-851C-49BF-9245-86CAF2B58DE0}" destId="{6721089E-CC22-412A-8B8C-A0BBD50FD620}" srcOrd="4" destOrd="0" parTransId="{B236372A-1F4F-4CC8-BECE-752727BCB354}" sibTransId="{C2CA0267-7D7D-4DA6-A8CE-F689B52F78FD}"/>
    <dgm:cxn modelId="{5B412250-3268-493A-9F01-07E8491A44A0}" srcId="{E00B750B-851C-49BF-9245-86CAF2B58DE0}" destId="{4DFD02BD-50B6-46EE-BD6F-C7CC8D2240DD}" srcOrd="0" destOrd="0" parTransId="{283D4A3B-8BAB-47D4-AF39-62BA5668BA4A}" sibTransId="{C3D32144-0575-49F9-8E0E-DFC6A327900C}"/>
    <dgm:cxn modelId="{D0DDBF40-FC7E-4BBD-B507-C2C1E70139F2}" type="presOf" srcId="{6721089E-CC22-412A-8B8C-A0BBD50FD620}" destId="{24DC009E-7B63-4FD9-9229-A0259BAE0227}" srcOrd="0" destOrd="0" presId="urn:microsoft.com/office/officeart/2005/8/layout/pyramid3"/>
    <dgm:cxn modelId="{7A2329A4-52D0-466B-BD4B-E96AEB9F0782}" type="presOf" srcId="{A0C8A9C6-5257-4CF7-97CB-4B21D617536D}" destId="{46C71FEC-5729-4460-8F45-BB944CB44390}" srcOrd="1" destOrd="0" presId="urn:microsoft.com/office/officeart/2005/8/layout/pyramid3"/>
    <dgm:cxn modelId="{84232DD2-3258-4C93-9C29-FA3C10EC4433}" type="presOf" srcId="{592766D3-1508-4646-BD6F-AFE05DE3333B}" destId="{BE4ABD41-F911-4CB4-B12F-ECB3DEE19C41}" srcOrd="0" destOrd="0" presId="urn:microsoft.com/office/officeart/2005/8/layout/pyramid3"/>
    <dgm:cxn modelId="{A21EDAB3-5255-4572-A387-1512EEA1F872}" type="presOf" srcId="{4DFD02BD-50B6-46EE-BD6F-C7CC8D2240DD}" destId="{91B1CF7F-D595-440B-9050-4EB604BEEB4F}" srcOrd="1" destOrd="0" presId="urn:microsoft.com/office/officeart/2005/8/layout/pyramid3"/>
    <dgm:cxn modelId="{099A07E7-4105-4CD6-8FA7-33A6F0457497}" type="presOf" srcId="{90D2DAF1-F94D-4F82-B65F-B8D82A1C5247}" destId="{F19D83A2-26F7-4A0E-A151-D1303EFFF552}" srcOrd="0" destOrd="0" presId="urn:microsoft.com/office/officeart/2005/8/layout/pyramid3"/>
    <dgm:cxn modelId="{0E5505F7-035F-4B14-8F49-7917B62229C1}" type="presOf" srcId="{592766D3-1508-4646-BD6F-AFE05DE3333B}" destId="{1A713767-71B6-42B3-9B25-21126A448A3E}" srcOrd="1" destOrd="0" presId="urn:microsoft.com/office/officeart/2005/8/layout/pyramid3"/>
    <dgm:cxn modelId="{D3BDE765-7A71-43AB-BBBA-45164D7296B1}" type="presOf" srcId="{4DFD02BD-50B6-46EE-BD6F-C7CC8D2240DD}" destId="{AECED7EF-59B4-4A82-AF14-0828656EA0FA}" srcOrd="0" destOrd="0" presId="urn:microsoft.com/office/officeart/2005/8/layout/pyramid3"/>
    <dgm:cxn modelId="{13360D2D-89EE-44ED-AEC8-9CAAC0C11C5A}" type="presOf" srcId="{90D2DAF1-F94D-4F82-B65F-B8D82A1C5247}" destId="{28914785-FACD-4186-B1C2-F659F56C1122}" srcOrd="1" destOrd="0" presId="urn:microsoft.com/office/officeart/2005/8/layout/pyramid3"/>
    <dgm:cxn modelId="{C51DA46E-BB6A-42F4-915B-6F0921BED673}" type="presOf" srcId="{E00B750B-851C-49BF-9245-86CAF2B58DE0}" destId="{CAC42C8E-90D2-4800-8CCC-2626411F84EE}" srcOrd="0" destOrd="0" presId="urn:microsoft.com/office/officeart/2005/8/layout/pyramid3"/>
    <dgm:cxn modelId="{55127EF2-E687-4EA0-92DD-A63C5BFDCA00}" type="presParOf" srcId="{CAC42C8E-90D2-4800-8CCC-2626411F84EE}" destId="{251676CF-428F-4724-AD8F-9ED0A9B334C9}" srcOrd="0" destOrd="0" presId="urn:microsoft.com/office/officeart/2005/8/layout/pyramid3"/>
    <dgm:cxn modelId="{716DD387-D8BE-497C-83B7-9550CD46DB4D}" type="presParOf" srcId="{251676CF-428F-4724-AD8F-9ED0A9B334C9}" destId="{AECED7EF-59B4-4A82-AF14-0828656EA0FA}" srcOrd="0" destOrd="0" presId="urn:microsoft.com/office/officeart/2005/8/layout/pyramid3"/>
    <dgm:cxn modelId="{53CAFA51-E41F-4670-A15D-2E7E402D8D22}" type="presParOf" srcId="{251676CF-428F-4724-AD8F-9ED0A9B334C9}" destId="{91B1CF7F-D595-440B-9050-4EB604BEEB4F}" srcOrd="1" destOrd="0" presId="urn:microsoft.com/office/officeart/2005/8/layout/pyramid3"/>
    <dgm:cxn modelId="{E13EA179-AF1A-47C9-A00A-9F7A20373A5F}" type="presParOf" srcId="{CAC42C8E-90D2-4800-8CCC-2626411F84EE}" destId="{B208EAEF-5859-4017-A723-C3FA3FC1C253}" srcOrd="1" destOrd="0" presId="urn:microsoft.com/office/officeart/2005/8/layout/pyramid3"/>
    <dgm:cxn modelId="{C67CE1F0-2F14-4F24-9212-220C3777527F}" type="presParOf" srcId="{B208EAEF-5859-4017-A723-C3FA3FC1C253}" destId="{EAB7C292-E24E-45ED-A208-DC99F66292CC}" srcOrd="0" destOrd="0" presId="urn:microsoft.com/office/officeart/2005/8/layout/pyramid3"/>
    <dgm:cxn modelId="{FF649846-2B08-4289-8C4B-D7882D19FE4B}" type="presParOf" srcId="{B208EAEF-5859-4017-A723-C3FA3FC1C253}" destId="{46C71FEC-5729-4460-8F45-BB944CB44390}" srcOrd="1" destOrd="0" presId="urn:microsoft.com/office/officeart/2005/8/layout/pyramid3"/>
    <dgm:cxn modelId="{CB6FE533-B690-40D3-BB99-B06D391ED8F8}" type="presParOf" srcId="{CAC42C8E-90D2-4800-8CCC-2626411F84EE}" destId="{88857FCC-A119-4CC6-AF27-74F4C29F3529}" srcOrd="2" destOrd="0" presId="urn:microsoft.com/office/officeart/2005/8/layout/pyramid3"/>
    <dgm:cxn modelId="{9DDB37E5-6CB5-4B44-83AC-96ED0787819F}" type="presParOf" srcId="{88857FCC-A119-4CC6-AF27-74F4C29F3529}" destId="{BE4ABD41-F911-4CB4-B12F-ECB3DEE19C41}" srcOrd="0" destOrd="0" presId="urn:microsoft.com/office/officeart/2005/8/layout/pyramid3"/>
    <dgm:cxn modelId="{B745C74E-89FE-452F-8101-7D63DA9D8B95}" type="presParOf" srcId="{88857FCC-A119-4CC6-AF27-74F4C29F3529}" destId="{1A713767-71B6-42B3-9B25-21126A448A3E}" srcOrd="1" destOrd="0" presId="urn:microsoft.com/office/officeart/2005/8/layout/pyramid3"/>
    <dgm:cxn modelId="{E98D6B39-95B8-492D-85CB-E42F9B2433C5}" type="presParOf" srcId="{CAC42C8E-90D2-4800-8CCC-2626411F84EE}" destId="{4D555593-802B-495E-BCF5-83480338B71A}" srcOrd="3" destOrd="0" presId="urn:microsoft.com/office/officeart/2005/8/layout/pyramid3"/>
    <dgm:cxn modelId="{587BD73A-8B7F-4DF8-BC2B-381DB338D9EA}" type="presParOf" srcId="{4D555593-802B-495E-BCF5-83480338B71A}" destId="{F19D83A2-26F7-4A0E-A151-D1303EFFF552}" srcOrd="0" destOrd="0" presId="urn:microsoft.com/office/officeart/2005/8/layout/pyramid3"/>
    <dgm:cxn modelId="{3E1885A4-08C4-4C86-A935-9E8F3E8456A1}" type="presParOf" srcId="{4D555593-802B-495E-BCF5-83480338B71A}" destId="{28914785-FACD-4186-B1C2-F659F56C1122}" srcOrd="1" destOrd="0" presId="urn:microsoft.com/office/officeart/2005/8/layout/pyramid3"/>
    <dgm:cxn modelId="{5AD21862-8A72-4A71-9B8E-69429C7BEB92}" type="presParOf" srcId="{CAC42C8E-90D2-4800-8CCC-2626411F84EE}" destId="{F4D4B892-2908-4BF1-8BDD-5A03E9CD988F}" srcOrd="4" destOrd="0" presId="urn:microsoft.com/office/officeart/2005/8/layout/pyramid3"/>
    <dgm:cxn modelId="{3043CED1-8BED-4379-AE64-5130AB571F3C}" type="presParOf" srcId="{F4D4B892-2908-4BF1-8BDD-5A03E9CD988F}" destId="{24DC009E-7B63-4FD9-9229-A0259BAE0227}" srcOrd="0" destOrd="0" presId="urn:microsoft.com/office/officeart/2005/8/layout/pyramid3"/>
    <dgm:cxn modelId="{CAB4A888-B266-4211-B410-87BCC11EB7A8}" type="presParOf" srcId="{F4D4B892-2908-4BF1-8BDD-5A03E9CD988F}" destId="{8B9FAD4B-DB3C-4910-97DE-F4F4F52AFD5C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DF905E3-F083-45E1-8CFF-DBB9243D35BE}" type="doc">
      <dgm:prSet loTypeId="urn:microsoft.com/office/officeart/2005/8/layout/funnel1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53845F8-4D77-4655-B384-8A20C58D0349}">
      <dgm:prSet phldrT="[Texto]"/>
      <dgm:spPr/>
      <dgm:t>
        <a:bodyPr/>
        <a:lstStyle/>
        <a:p>
          <a:r>
            <a:rPr lang="es-MX" dirty="0"/>
            <a:t>Condición Insegura</a:t>
          </a:r>
          <a:endParaRPr lang="en-US" dirty="0"/>
        </a:p>
      </dgm:t>
    </dgm:pt>
    <dgm:pt modelId="{A27C6506-C98B-4FDF-A346-188E0D902253}" type="parTrans" cxnId="{11BA3C86-D5E4-42E2-BA8A-B304B8ECF53F}">
      <dgm:prSet/>
      <dgm:spPr/>
      <dgm:t>
        <a:bodyPr/>
        <a:lstStyle/>
        <a:p>
          <a:endParaRPr lang="en-US"/>
        </a:p>
      </dgm:t>
    </dgm:pt>
    <dgm:pt modelId="{BFED5795-EAEF-4567-8C7B-83E10FFB524B}" type="sibTrans" cxnId="{11BA3C86-D5E4-42E2-BA8A-B304B8ECF53F}">
      <dgm:prSet/>
      <dgm:spPr/>
      <dgm:t>
        <a:bodyPr/>
        <a:lstStyle/>
        <a:p>
          <a:endParaRPr lang="en-US"/>
        </a:p>
      </dgm:t>
    </dgm:pt>
    <dgm:pt modelId="{0F243D02-C158-405C-99A1-D9ADA402440A}">
      <dgm:prSet phldrT="[Texto]"/>
      <dgm:spPr/>
      <dgm:t>
        <a:bodyPr/>
        <a:lstStyle/>
        <a:p>
          <a:r>
            <a:rPr lang="es-MX" dirty="0"/>
            <a:t>Acto Inseguro</a:t>
          </a:r>
          <a:endParaRPr lang="en-US" dirty="0"/>
        </a:p>
      </dgm:t>
    </dgm:pt>
    <dgm:pt modelId="{A836AD0C-8324-4ECE-9824-A9B8DEA4287A}" type="parTrans" cxnId="{DADDDD0F-B571-4070-805C-339EAF8A0092}">
      <dgm:prSet/>
      <dgm:spPr/>
      <dgm:t>
        <a:bodyPr/>
        <a:lstStyle/>
        <a:p>
          <a:endParaRPr lang="en-US"/>
        </a:p>
      </dgm:t>
    </dgm:pt>
    <dgm:pt modelId="{15B97A88-8546-4143-A0E1-C26407B66484}" type="sibTrans" cxnId="{DADDDD0F-B571-4070-805C-339EAF8A0092}">
      <dgm:prSet/>
      <dgm:spPr/>
      <dgm:t>
        <a:bodyPr/>
        <a:lstStyle/>
        <a:p>
          <a:endParaRPr lang="en-US"/>
        </a:p>
      </dgm:t>
    </dgm:pt>
    <dgm:pt modelId="{FCD338DE-1552-487F-B1F5-B3FCCFA95570}">
      <dgm:prSet phldrT="[Texto]"/>
      <dgm:spPr/>
      <dgm:t>
        <a:bodyPr/>
        <a:lstStyle/>
        <a:p>
          <a:r>
            <a:rPr lang="es-MX" dirty="0"/>
            <a:t>Factores Contribuyentes</a:t>
          </a:r>
          <a:endParaRPr lang="en-US" dirty="0"/>
        </a:p>
      </dgm:t>
    </dgm:pt>
    <dgm:pt modelId="{C5A8D7A5-3F6F-4E3C-9F7E-4CEC33245396}" type="parTrans" cxnId="{F3CAE7EE-7F57-4024-97AA-2F0AEFD166A5}">
      <dgm:prSet/>
      <dgm:spPr/>
      <dgm:t>
        <a:bodyPr/>
        <a:lstStyle/>
        <a:p>
          <a:endParaRPr lang="en-US"/>
        </a:p>
      </dgm:t>
    </dgm:pt>
    <dgm:pt modelId="{0537D68A-DA8A-4DAF-A24D-CC7ADFF1FD95}" type="sibTrans" cxnId="{F3CAE7EE-7F57-4024-97AA-2F0AEFD166A5}">
      <dgm:prSet/>
      <dgm:spPr/>
      <dgm:t>
        <a:bodyPr/>
        <a:lstStyle/>
        <a:p>
          <a:endParaRPr lang="en-US"/>
        </a:p>
      </dgm:t>
    </dgm:pt>
    <dgm:pt modelId="{7D19FF14-0160-4230-8647-F45EF7F21E30}">
      <dgm:prSet phldrT="[Texto]"/>
      <dgm:spPr/>
      <dgm:t>
        <a:bodyPr/>
        <a:lstStyle/>
        <a:p>
          <a:r>
            <a:rPr lang="es-MX" dirty="0">
              <a:solidFill>
                <a:srgbClr val="0000FF"/>
              </a:solidFill>
            </a:rPr>
            <a:t>Consecuencia: Accidentes e Incidentes</a:t>
          </a:r>
          <a:endParaRPr lang="en-US" dirty="0">
            <a:solidFill>
              <a:srgbClr val="0000FF"/>
            </a:solidFill>
          </a:endParaRPr>
        </a:p>
      </dgm:t>
    </dgm:pt>
    <dgm:pt modelId="{2CD6FD21-B24E-4768-AB2A-5E30EEFC0F21}" type="parTrans" cxnId="{69E65AC0-753A-417B-8609-3321BB612A9B}">
      <dgm:prSet/>
      <dgm:spPr/>
      <dgm:t>
        <a:bodyPr/>
        <a:lstStyle/>
        <a:p>
          <a:endParaRPr lang="en-US"/>
        </a:p>
      </dgm:t>
    </dgm:pt>
    <dgm:pt modelId="{4254AACC-FB22-484F-AEE6-14517D96DC77}" type="sibTrans" cxnId="{69E65AC0-753A-417B-8609-3321BB612A9B}">
      <dgm:prSet/>
      <dgm:spPr/>
      <dgm:t>
        <a:bodyPr/>
        <a:lstStyle/>
        <a:p>
          <a:endParaRPr lang="en-US"/>
        </a:p>
      </dgm:t>
    </dgm:pt>
    <dgm:pt modelId="{6EE5242E-5110-4E87-BBB3-011129DAC2AC}" type="pres">
      <dgm:prSet presAssocID="{1DF905E3-F083-45E1-8CFF-DBB9243D35B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C931537-F631-4AC2-BFCC-20613790EE3C}" type="pres">
      <dgm:prSet presAssocID="{1DF905E3-F083-45E1-8CFF-DBB9243D35BE}" presName="ellipse" presStyleLbl="trBgShp" presStyleIdx="0" presStyleCnt="1"/>
      <dgm:spPr/>
    </dgm:pt>
    <dgm:pt modelId="{D008637D-61B8-4D6A-BBA0-A3F6E1B39874}" type="pres">
      <dgm:prSet presAssocID="{1DF905E3-F083-45E1-8CFF-DBB9243D35BE}" presName="arrow1" presStyleLbl="fgShp" presStyleIdx="0" presStyleCnt="1"/>
      <dgm:spPr/>
    </dgm:pt>
    <dgm:pt modelId="{509928B1-6483-4CB7-BEC7-3419FE7FF0B8}" type="pres">
      <dgm:prSet presAssocID="{1DF905E3-F083-45E1-8CFF-DBB9243D35BE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54497D-3531-4E57-8BAC-7ACE63E31D5B}" type="pres">
      <dgm:prSet presAssocID="{0F243D02-C158-405C-99A1-D9ADA402440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58E69F-51D2-438B-A748-227BD3A1552D}" type="pres">
      <dgm:prSet presAssocID="{FCD338DE-1552-487F-B1F5-B3FCCFA95570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F89E63-A38C-4044-80B0-FAB6E8535D65}" type="pres">
      <dgm:prSet presAssocID="{7D19FF14-0160-4230-8647-F45EF7F21E30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7A8468-D88C-46AF-855A-F3DDE5FD8293}" type="pres">
      <dgm:prSet presAssocID="{1DF905E3-F083-45E1-8CFF-DBB9243D35BE}" presName="funnel" presStyleLbl="trAlignAcc1" presStyleIdx="0" presStyleCnt="1"/>
      <dgm:spPr/>
    </dgm:pt>
  </dgm:ptLst>
  <dgm:cxnLst>
    <dgm:cxn modelId="{FEE04EDA-0F0D-491F-B2C8-CF96B568BB3E}" type="presOf" srcId="{1DF905E3-F083-45E1-8CFF-DBB9243D35BE}" destId="{6EE5242E-5110-4E87-BBB3-011129DAC2AC}" srcOrd="0" destOrd="0" presId="urn:microsoft.com/office/officeart/2005/8/layout/funnel1"/>
    <dgm:cxn modelId="{DADDDD0F-B571-4070-805C-339EAF8A0092}" srcId="{1DF905E3-F083-45E1-8CFF-DBB9243D35BE}" destId="{0F243D02-C158-405C-99A1-D9ADA402440A}" srcOrd="1" destOrd="0" parTransId="{A836AD0C-8324-4ECE-9824-A9B8DEA4287A}" sibTransId="{15B97A88-8546-4143-A0E1-C26407B66484}"/>
    <dgm:cxn modelId="{586D4747-192C-4658-B403-AD35A12E48CF}" type="presOf" srcId="{0F243D02-C158-405C-99A1-D9ADA402440A}" destId="{7858E69F-51D2-438B-A748-227BD3A1552D}" srcOrd="0" destOrd="0" presId="urn:microsoft.com/office/officeart/2005/8/layout/funnel1"/>
    <dgm:cxn modelId="{69E65AC0-753A-417B-8609-3321BB612A9B}" srcId="{1DF905E3-F083-45E1-8CFF-DBB9243D35BE}" destId="{7D19FF14-0160-4230-8647-F45EF7F21E30}" srcOrd="3" destOrd="0" parTransId="{2CD6FD21-B24E-4768-AB2A-5E30EEFC0F21}" sibTransId="{4254AACC-FB22-484F-AEE6-14517D96DC77}"/>
    <dgm:cxn modelId="{AA329DC4-6F08-4935-9AC4-7B6C5C2A41DC}" type="presOf" srcId="{353845F8-4D77-4655-B384-8A20C58D0349}" destId="{2EF89E63-A38C-4044-80B0-FAB6E8535D65}" srcOrd="0" destOrd="0" presId="urn:microsoft.com/office/officeart/2005/8/layout/funnel1"/>
    <dgm:cxn modelId="{F3CAE7EE-7F57-4024-97AA-2F0AEFD166A5}" srcId="{1DF905E3-F083-45E1-8CFF-DBB9243D35BE}" destId="{FCD338DE-1552-487F-B1F5-B3FCCFA95570}" srcOrd="2" destOrd="0" parTransId="{C5A8D7A5-3F6F-4E3C-9F7E-4CEC33245396}" sibTransId="{0537D68A-DA8A-4DAF-A24D-CC7ADFF1FD95}"/>
    <dgm:cxn modelId="{11BA3C86-D5E4-42E2-BA8A-B304B8ECF53F}" srcId="{1DF905E3-F083-45E1-8CFF-DBB9243D35BE}" destId="{353845F8-4D77-4655-B384-8A20C58D0349}" srcOrd="0" destOrd="0" parTransId="{A27C6506-C98B-4FDF-A346-188E0D902253}" sibTransId="{BFED5795-EAEF-4567-8C7B-83E10FFB524B}"/>
    <dgm:cxn modelId="{8C1D7105-6AC3-4BF1-B9EA-D0C05221F072}" type="presOf" srcId="{FCD338DE-1552-487F-B1F5-B3FCCFA95570}" destId="{5254497D-3531-4E57-8BAC-7ACE63E31D5B}" srcOrd="0" destOrd="0" presId="urn:microsoft.com/office/officeart/2005/8/layout/funnel1"/>
    <dgm:cxn modelId="{87FAA63B-21F4-43B7-BE78-70AD22490982}" type="presOf" srcId="{7D19FF14-0160-4230-8647-F45EF7F21E30}" destId="{509928B1-6483-4CB7-BEC7-3419FE7FF0B8}" srcOrd="0" destOrd="0" presId="urn:microsoft.com/office/officeart/2005/8/layout/funnel1"/>
    <dgm:cxn modelId="{60C816A1-5E6A-4752-B9E0-9AEF8977F9F2}" type="presParOf" srcId="{6EE5242E-5110-4E87-BBB3-011129DAC2AC}" destId="{6C931537-F631-4AC2-BFCC-20613790EE3C}" srcOrd="0" destOrd="0" presId="urn:microsoft.com/office/officeart/2005/8/layout/funnel1"/>
    <dgm:cxn modelId="{B60D7E52-4D5D-4E08-BAC8-3AB5C2BA1777}" type="presParOf" srcId="{6EE5242E-5110-4E87-BBB3-011129DAC2AC}" destId="{D008637D-61B8-4D6A-BBA0-A3F6E1B39874}" srcOrd="1" destOrd="0" presId="urn:microsoft.com/office/officeart/2005/8/layout/funnel1"/>
    <dgm:cxn modelId="{5D34142B-46E1-41CC-9F55-B104F60B22F4}" type="presParOf" srcId="{6EE5242E-5110-4E87-BBB3-011129DAC2AC}" destId="{509928B1-6483-4CB7-BEC7-3419FE7FF0B8}" srcOrd="2" destOrd="0" presId="urn:microsoft.com/office/officeart/2005/8/layout/funnel1"/>
    <dgm:cxn modelId="{CD85128E-1E4A-48FD-A3C5-F74BC166A26A}" type="presParOf" srcId="{6EE5242E-5110-4E87-BBB3-011129DAC2AC}" destId="{5254497D-3531-4E57-8BAC-7ACE63E31D5B}" srcOrd="3" destOrd="0" presId="urn:microsoft.com/office/officeart/2005/8/layout/funnel1"/>
    <dgm:cxn modelId="{EB70BA1D-39A5-470D-8E38-FBD00A453F20}" type="presParOf" srcId="{6EE5242E-5110-4E87-BBB3-011129DAC2AC}" destId="{7858E69F-51D2-438B-A748-227BD3A1552D}" srcOrd="4" destOrd="0" presId="urn:microsoft.com/office/officeart/2005/8/layout/funnel1"/>
    <dgm:cxn modelId="{0A974A5A-407D-40D4-AD02-E1C394CE6DC6}" type="presParOf" srcId="{6EE5242E-5110-4E87-BBB3-011129DAC2AC}" destId="{2EF89E63-A38C-4044-80B0-FAB6E8535D65}" srcOrd="5" destOrd="0" presId="urn:microsoft.com/office/officeart/2005/8/layout/funnel1"/>
    <dgm:cxn modelId="{E20DFFFE-E940-4433-9B7F-99848CD0D997}" type="presParOf" srcId="{6EE5242E-5110-4E87-BBB3-011129DAC2AC}" destId="{437A8468-D88C-46AF-855A-F3DDE5FD829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5144BE9-AB57-4267-A69F-E1E22B8B0A26}" type="doc">
      <dgm:prSet loTypeId="urn:microsoft.com/office/officeart/2005/8/layout/hProcess9" loCatId="process" qsTypeId="urn:microsoft.com/office/officeart/2005/8/quickstyle/3d1" qsCatId="3D" csTypeId="urn:microsoft.com/office/officeart/2005/8/colors/accent0_3" csCatId="mainScheme" phldr="1"/>
      <dgm:spPr/>
    </dgm:pt>
    <dgm:pt modelId="{5157D7CF-6491-4CDB-8CD3-8D08F3FD9543}">
      <dgm:prSet phldrT="[Texto]" custT="1"/>
      <dgm:spPr/>
      <dgm:t>
        <a:bodyPr/>
        <a:lstStyle/>
        <a:p>
          <a:r>
            <a:rPr lang="es-MX" sz="2100" b="1" dirty="0"/>
            <a:t>¿Por qué realizar una investigación?</a:t>
          </a:r>
        </a:p>
        <a:p>
          <a:r>
            <a:rPr lang="es-MX" sz="1800" dirty="0"/>
            <a:t>Principalmente para evitar su repetición.</a:t>
          </a:r>
          <a:endParaRPr lang="en-US" sz="1800" dirty="0"/>
        </a:p>
      </dgm:t>
    </dgm:pt>
    <dgm:pt modelId="{04275076-61F4-4901-91C5-3980E97BA751}" type="parTrans" cxnId="{7875DB1F-A749-4426-BA5C-14A048EDF241}">
      <dgm:prSet/>
      <dgm:spPr/>
      <dgm:t>
        <a:bodyPr/>
        <a:lstStyle/>
        <a:p>
          <a:endParaRPr lang="en-US"/>
        </a:p>
      </dgm:t>
    </dgm:pt>
    <dgm:pt modelId="{4B82B1AB-EE86-40CD-99F2-B2EA4965468E}" type="sibTrans" cxnId="{7875DB1F-A749-4426-BA5C-14A048EDF241}">
      <dgm:prSet/>
      <dgm:spPr/>
      <dgm:t>
        <a:bodyPr/>
        <a:lstStyle/>
        <a:p>
          <a:endParaRPr lang="en-US"/>
        </a:p>
      </dgm:t>
    </dgm:pt>
    <dgm:pt modelId="{F39E7730-4426-42E1-A110-6323886A9484}">
      <dgm:prSet phldrT="[Texto]" custT="1"/>
      <dgm:spPr/>
      <dgm:t>
        <a:bodyPr/>
        <a:lstStyle/>
        <a:p>
          <a:r>
            <a:rPr lang="es-MX" sz="2100" b="1" dirty="0"/>
            <a:t>¿Quiénes investigan?</a:t>
          </a:r>
        </a:p>
        <a:p>
          <a:r>
            <a:rPr lang="es-MX" sz="1800" dirty="0"/>
            <a:t>Supervisor y todas aquellas relacionadas con el evento.</a:t>
          </a:r>
          <a:endParaRPr lang="en-US" sz="1800" dirty="0"/>
        </a:p>
      </dgm:t>
    </dgm:pt>
    <dgm:pt modelId="{CB2BB6EC-7EF4-49BF-A6F8-48DA0F886E86}" type="parTrans" cxnId="{928B020B-FD2C-4863-A4BC-F827DEF99898}">
      <dgm:prSet/>
      <dgm:spPr/>
      <dgm:t>
        <a:bodyPr/>
        <a:lstStyle/>
        <a:p>
          <a:endParaRPr lang="en-US"/>
        </a:p>
      </dgm:t>
    </dgm:pt>
    <dgm:pt modelId="{D850C4F1-8887-49F3-8058-C6285C3897C1}" type="sibTrans" cxnId="{928B020B-FD2C-4863-A4BC-F827DEF99898}">
      <dgm:prSet/>
      <dgm:spPr/>
      <dgm:t>
        <a:bodyPr/>
        <a:lstStyle/>
        <a:p>
          <a:endParaRPr lang="en-US"/>
        </a:p>
      </dgm:t>
    </dgm:pt>
    <dgm:pt modelId="{45D81427-B7AF-4E33-A42B-AF15625463FA}">
      <dgm:prSet phldrT="[Texto]" custT="1"/>
      <dgm:spPr/>
      <dgm:t>
        <a:bodyPr/>
        <a:lstStyle/>
        <a:p>
          <a:r>
            <a:rPr lang="es-MX" sz="2100" b="1" dirty="0"/>
            <a:t>¿Cuáles son los  beneficios</a:t>
          </a:r>
          <a:r>
            <a:rPr lang="es-MX" sz="2100" dirty="0"/>
            <a:t>?</a:t>
          </a:r>
        </a:p>
        <a:p>
          <a:r>
            <a:rPr lang="es-MX" sz="1800" dirty="0"/>
            <a:t>Evitar otros accidentes y sobre todo corregir las causas que lo originaron.</a:t>
          </a:r>
          <a:endParaRPr lang="en-US" sz="1800" dirty="0"/>
        </a:p>
      </dgm:t>
    </dgm:pt>
    <dgm:pt modelId="{544E6477-0B69-47F5-9CB9-3E165EB805FB}" type="parTrans" cxnId="{ABEEB348-6DFB-49AF-9F1A-DB4FED70FF9A}">
      <dgm:prSet/>
      <dgm:spPr/>
      <dgm:t>
        <a:bodyPr/>
        <a:lstStyle/>
        <a:p>
          <a:endParaRPr lang="en-US"/>
        </a:p>
      </dgm:t>
    </dgm:pt>
    <dgm:pt modelId="{ED45547C-1840-429C-87D1-9F6D8AACED85}" type="sibTrans" cxnId="{ABEEB348-6DFB-49AF-9F1A-DB4FED70FF9A}">
      <dgm:prSet/>
      <dgm:spPr/>
      <dgm:t>
        <a:bodyPr/>
        <a:lstStyle/>
        <a:p>
          <a:endParaRPr lang="en-US"/>
        </a:p>
      </dgm:t>
    </dgm:pt>
    <dgm:pt modelId="{7765E608-AE11-40EC-91E8-13877C7FD6AE}" type="pres">
      <dgm:prSet presAssocID="{05144BE9-AB57-4267-A69F-E1E22B8B0A26}" presName="CompostProcess" presStyleCnt="0">
        <dgm:presLayoutVars>
          <dgm:dir/>
          <dgm:resizeHandles val="exact"/>
        </dgm:presLayoutVars>
      </dgm:prSet>
      <dgm:spPr/>
    </dgm:pt>
    <dgm:pt modelId="{863BF72F-8F2E-472B-B754-061EA5E5ED42}" type="pres">
      <dgm:prSet presAssocID="{05144BE9-AB57-4267-A69F-E1E22B8B0A26}" presName="arrow" presStyleLbl="bgShp" presStyleIdx="0" presStyleCnt="1" custLinFactNeighborY="700"/>
      <dgm:spPr/>
    </dgm:pt>
    <dgm:pt modelId="{57314089-D92B-4F2C-8885-FE2FB0AD6811}" type="pres">
      <dgm:prSet presAssocID="{05144BE9-AB57-4267-A69F-E1E22B8B0A26}" presName="linearProcess" presStyleCnt="0"/>
      <dgm:spPr/>
    </dgm:pt>
    <dgm:pt modelId="{100F709F-80BF-4AAD-AD03-17593B40CE06}" type="pres">
      <dgm:prSet presAssocID="{5157D7CF-6491-4CDB-8CD3-8D08F3FD9543}" presName="textNode" presStyleLbl="node1" presStyleIdx="0" presStyleCnt="3" custScaleX="67405" custLinFactNeighborX="-30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8A7800-6F7F-4C9A-8504-016019D0E565}" type="pres">
      <dgm:prSet presAssocID="{4B82B1AB-EE86-40CD-99F2-B2EA4965468E}" presName="sibTrans" presStyleCnt="0"/>
      <dgm:spPr/>
    </dgm:pt>
    <dgm:pt modelId="{8B44C613-8B9D-44B0-99D3-392AD5A607D3}" type="pres">
      <dgm:prSet presAssocID="{F39E7730-4426-42E1-A110-6323886A9484}" presName="textNode" presStyleLbl="node1" presStyleIdx="1" presStyleCnt="3" custScaleX="70200" custLinFactNeighborX="-86570" custLinFactNeighborY="8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E56C3C-E62D-4F23-ABF8-56F3C8FB4E22}" type="pres">
      <dgm:prSet presAssocID="{D850C4F1-8887-49F3-8058-C6285C3897C1}" presName="sibTrans" presStyleCnt="0"/>
      <dgm:spPr/>
    </dgm:pt>
    <dgm:pt modelId="{03504543-178C-47B9-93CE-FB0B6DF5B40D}" type="pres">
      <dgm:prSet presAssocID="{45D81427-B7AF-4E33-A42B-AF15625463FA}" presName="textNode" presStyleLbl="node1" presStyleIdx="2" presStyleCnt="3" custScaleX="75230" custLinFactX="-8456" custLinFactNeighborX="-100000" custLinFactNeighborY="12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C941275-9F94-4EBA-A0D8-F48083015AB1}" type="presOf" srcId="{45D81427-B7AF-4E33-A42B-AF15625463FA}" destId="{03504543-178C-47B9-93CE-FB0B6DF5B40D}" srcOrd="0" destOrd="0" presId="urn:microsoft.com/office/officeart/2005/8/layout/hProcess9"/>
    <dgm:cxn modelId="{960BCFCF-88BD-41B4-B1E0-4454F410EDCA}" type="presOf" srcId="{5157D7CF-6491-4CDB-8CD3-8D08F3FD9543}" destId="{100F709F-80BF-4AAD-AD03-17593B40CE06}" srcOrd="0" destOrd="0" presId="urn:microsoft.com/office/officeart/2005/8/layout/hProcess9"/>
    <dgm:cxn modelId="{928B020B-FD2C-4863-A4BC-F827DEF99898}" srcId="{05144BE9-AB57-4267-A69F-E1E22B8B0A26}" destId="{F39E7730-4426-42E1-A110-6323886A9484}" srcOrd="1" destOrd="0" parTransId="{CB2BB6EC-7EF4-49BF-A6F8-48DA0F886E86}" sibTransId="{D850C4F1-8887-49F3-8058-C6285C3897C1}"/>
    <dgm:cxn modelId="{EB2EB2F9-02C0-4159-AE0C-0D7B3E202256}" type="presOf" srcId="{F39E7730-4426-42E1-A110-6323886A9484}" destId="{8B44C613-8B9D-44B0-99D3-392AD5A607D3}" srcOrd="0" destOrd="0" presId="urn:microsoft.com/office/officeart/2005/8/layout/hProcess9"/>
    <dgm:cxn modelId="{ABEEB348-6DFB-49AF-9F1A-DB4FED70FF9A}" srcId="{05144BE9-AB57-4267-A69F-E1E22B8B0A26}" destId="{45D81427-B7AF-4E33-A42B-AF15625463FA}" srcOrd="2" destOrd="0" parTransId="{544E6477-0B69-47F5-9CB9-3E165EB805FB}" sibTransId="{ED45547C-1840-429C-87D1-9F6D8AACED85}"/>
    <dgm:cxn modelId="{9B0B9916-75B1-4C3C-8E30-AF8E9EAFF33A}" type="presOf" srcId="{05144BE9-AB57-4267-A69F-E1E22B8B0A26}" destId="{7765E608-AE11-40EC-91E8-13877C7FD6AE}" srcOrd="0" destOrd="0" presId="urn:microsoft.com/office/officeart/2005/8/layout/hProcess9"/>
    <dgm:cxn modelId="{7875DB1F-A749-4426-BA5C-14A048EDF241}" srcId="{05144BE9-AB57-4267-A69F-E1E22B8B0A26}" destId="{5157D7CF-6491-4CDB-8CD3-8D08F3FD9543}" srcOrd="0" destOrd="0" parTransId="{04275076-61F4-4901-91C5-3980E97BA751}" sibTransId="{4B82B1AB-EE86-40CD-99F2-B2EA4965468E}"/>
    <dgm:cxn modelId="{87FB5E27-B5B4-4EF9-921B-DA32169C905C}" type="presParOf" srcId="{7765E608-AE11-40EC-91E8-13877C7FD6AE}" destId="{863BF72F-8F2E-472B-B754-061EA5E5ED42}" srcOrd="0" destOrd="0" presId="urn:microsoft.com/office/officeart/2005/8/layout/hProcess9"/>
    <dgm:cxn modelId="{9EEC3F94-6600-445E-927A-F4BBD1ED0A3C}" type="presParOf" srcId="{7765E608-AE11-40EC-91E8-13877C7FD6AE}" destId="{57314089-D92B-4F2C-8885-FE2FB0AD6811}" srcOrd="1" destOrd="0" presId="urn:microsoft.com/office/officeart/2005/8/layout/hProcess9"/>
    <dgm:cxn modelId="{2D9EB5E8-CE73-4A91-87D6-D1E10E1446E7}" type="presParOf" srcId="{57314089-D92B-4F2C-8885-FE2FB0AD6811}" destId="{100F709F-80BF-4AAD-AD03-17593B40CE06}" srcOrd="0" destOrd="0" presId="urn:microsoft.com/office/officeart/2005/8/layout/hProcess9"/>
    <dgm:cxn modelId="{BDE38964-D4C4-47C1-B24C-10BD35408182}" type="presParOf" srcId="{57314089-D92B-4F2C-8885-FE2FB0AD6811}" destId="{538A7800-6F7F-4C9A-8504-016019D0E565}" srcOrd="1" destOrd="0" presId="urn:microsoft.com/office/officeart/2005/8/layout/hProcess9"/>
    <dgm:cxn modelId="{A9C3041E-376A-428C-A468-9D51E728048A}" type="presParOf" srcId="{57314089-D92B-4F2C-8885-FE2FB0AD6811}" destId="{8B44C613-8B9D-44B0-99D3-392AD5A607D3}" srcOrd="2" destOrd="0" presId="urn:microsoft.com/office/officeart/2005/8/layout/hProcess9"/>
    <dgm:cxn modelId="{E171A2C0-6CAF-496A-939A-D430851D3491}" type="presParOf" srcId="{57314089-D92B-4F2C-8885-FE2FB0AD6811}" destId="{72E56C3C-E62D-4F23-ABF8-56F3C8FB4E22}" srcOrd="3" destOrd="0" presId="urn:microsoft.com/office/officeart/2005/8/layout/hProcess9"/>
    <dgm:cxn modelId="{172661E7-480D-4E2C-B397-D708B45B8631}" type="presParOf" srcId="{57314089-D92B-4F2C-8885-FE2FB0AD6811}" destId="{03504543-178C-47B9-93CE-FB0B6DF5B40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C2795-A151-4078-B670-F7553C1B18BE}">
      <dsp:nvSpPr>
        <dsp:cNvPr id="0" name=""/>
        <dsp:cNvSpPr/>
      </dsp:nvSpPr>
      <dsp:spPr>
        <a:xfrm>
          <a:off x="6659412" y="2409721"/>
          <a:ext cx="808156" cy="280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258"/>
              </a:lnTo>
              <a:lnTo>
                <a:pt x="808156" y="140258"/>
              </a:lnTo>
              <a:lnTo>
                <a:pt x="808156" y="280517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02EF8-448A-4400-8962-50A397DADB77}">
      <dsp:nvSpPr>
        <dsp:cNvPr id="0" name=""/>
        <dsp:cNvSpPr/>
      </dsp:nvSpPr>
      <dsp:spPr>
        <a:xfrm>
          <a:off x="5851255" y="2409721"/>
          <a:ext cx="808156" cy="280517"/>
        </a:xfrm>
        <a:custGeom>
          <a:avLst/>
          <a:gdLst/>
          <a:ahLst/>
          <a:cxnLst/>
          <a:rect l="0" t="0" r="0" b="0"/>
          <a:pathLst>
            <a:path>
              <a:moveTo>
                <a:pt x="808156" y="0"/>
              </a:moveTo>
              <a:lnTo>
                <a:pt x="808156" y="140258"/>
              </a:lnTo>
              <a:lnTo>
                <a:pt x="0" y="140258"/>
              </a:lnTo>
              <a:lnTo>
                <a:pt x="0" y="280517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B1ED7-A8FD-49A1-A905-C0C58FA440FB}">
      <dsp:nvSpPr>
        <dsp:cNvPr id="0" name=""/>
        <dsp:cNvSpPr/>
      </dsp:nvSpPr>
      <dsp:spPr>
        <a:xfrm>
          <a:off x="4234943" y="3358136"/>
          <a:ext cx="1616312" cy="280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258"/>
              </a:lnTo>
              <a:lnTo>
                <a:pt x="1616312" y="140258"/>
              </a:lnTo>
              <a:lnTo>
                <a:pt x="1616312" y="280517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A2DD0-97BF-41C5-80AE-EE9D313A1A05}">
      <dsp:nvSpPr>
        <dsp:cNvPr id="0" name=""/>
        <dsp:cNvSpPr/>
      </dsp:nvSpPr>
      <dsp:spPr>
        <a:xfrm>
          <a:off x="4189223" y="3358136"/>
          <a:ext cx="91440" cy="2805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0517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01B5F-D216-47C6-896E-FC72C7455C3C}">
      <dsp:nvSpPr>
        <dsp:cNvPr id="0" name=""/>
        <dsp:cNvSpPr/>
      </dsp:nvSpPr>
      <dsp:spPr>
        <a:xfrm>
          <a:off x="2618630" y="3358136"/>
          <a:ext cx="1616312" cy="280517"/>
        </a:xfrm>
        <a:custGeom>
          <a:avLst/>
          <a:gdLst/>
          <a:ahLst/>
          <a:cxnLst/>
          <a:rect l="0" t="0" r="0" b="0"/>
          <a:pathLst>
            <a:path>
              <a:moveTo>
                <a:pt x="1616312" y="0"/>
              </a:moveTo>
              <a:lnTo>
                <a:pt x="1616312" y="140258"/>
              </a:lnTo>
              <a:lnTo>
                <a:pt x="0" y="140258"/>
              </a:lnTo>
              <a:lnTo>
                <a:pt x="0" y="280517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F5FF0-82EA-4B3B-9A94-DF878FBCCE58}">
      <dsp:nvSpPr>
        <dsp:cNvPr id="0" name=""/>
        <dsp:cNvSpPr/>
      </dsp:nvSpPr>
      <dsp:spPr>
        <a:xfrm>
          <a:off x="4189223" y="2409721"/>
          <a:ext cx="91440" cy="2805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0517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5B8FC-E968-4912-B43B-2119BF9BEAC8}">
      <dsp:nvSpPr>
        <dsp:cNvPr id="0" name=""/>
        <dsp:cNvSpPr/>
      </dsp:nvSpPr>
      <dsp:spPr>
        <a:xfrm>
          <a:off x="134051" y="3358136"/>
          <a:ext cx="200369" cy="614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4465"/>
              </a:lnTo>
              <a:lnTo>
                <a:pt x="200369" y="614465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F7461-125E-4D30-B54A-1189EE50E978}">
      <dsp:nvSpPr>
        <dsp:cNvPr id="0" name=""/>
        <dsp:cNvSpPr/>
      </dsp:nvSpPr>
      <dsp:spPr>
        <a:xfrm>
          <a:off x="622649" y="2409721"/>
          <a:ext cx="91440" cy="2805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0517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3CD17-D40D-4995-B37A-84CE5AF139F3}">
      <dsp:nvSpPr>
        <dsp:cNvPr id="0" name=""/>
        <dsp:cNvSpPr/>
      </dsp:nvSpPr>
      <dsp:spPr>
        <a:xfrm>
          <a:off x="471" y="1741823"/>
          <a:ext cx="1335795" cy="667897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chemeClr val="tx1"/>
              </a:solidFill>
            </a:rPr>
            <a:t>Director Comercial</a:t>
          </a:r>
        </a:p>
      </dsp:txBody>
      <dsp:txXfrm>
        <a:off x="471" y="1741823"/>
        <a:ext cx="1335795" cy="667897"/>
      </dsp:txXfrm>
    </dsp:sp>
    <dsp:sp modelId="{C33F81AC-2CB9-417F-89A5-3B4BDB4BC072}">
      <dsp:nvSpPr>
        <dsp:cNvPr id="0" name=""/>
        <dsp:cNvSpPr/>
      </dsp:nvSpPr>
      <dsp:spPr>
        <a:xfrm>
          <a:off x="471" y="2690238"/>
          <a:ext cx="1335795" cy="667897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chemeClr val="tx1"/>
              </a:solidFill>
            </a:rPr>
            <a:t>Administrativo</a:t>
          </a:r>
        </a:p>
      </dsp:txBody>
      <dsp:txXfrm>
        <a:off x="471" y="2690238"/>
        <a:ext cx="1335795" cy="667897"/>
      </dsp:txXfrm>
    </dsp:sp>
    <dsp:sp modelId="{329184A7-3C57-4AE0-B775-BB8DF0CF70C8}">
      <dsp:nvSpPr>
        <dsp:cNvPr id="0" name=""/>
        <dsp:cNvSpPr/>
      </dsp:nvSpPr>
      <dsp:spPr>
        <a:xfrm>
          <a:off x="334420" y="3638653"/>
          <a:ext cx="1335795" cy="667897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chemeClr val="tx1"/>
              </a:solidFill>
            </a:rPr>
            <a:t>Auxiliar Administrativo</a:t>
          </a:r>
        </a:p>
      </dsp:txBody>
      <dsp:txXfrm>
        <a:off x="334420" y="3638653"/>
        <a:ext cx="1335795" cy="667897"/>
      </dsp:txXfrm>
    </dsp:sp>
    <dsp:sp modelId="{95B751B1-701D-42F2-B67B-1C9569EDF912}">
      <dsp:nvSpPr>
        <dsp:cNvPr id="0" name=""/>
        <dsp:cNvSpPr/>
      </dsp:nvSpPr>
      <dsp:spPr>
        <a:xfrm>
          <a:off x="3567045" y="1741823"/>
          <a:ext cx="1335795" cy="667897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chemeClr val="tx1"/>
              </a:solidFill>
            </a:rPr>
            <a:t>Director Operaciones</a:t>
          </a:r>
        </a:p>
      </dsp:txBody>
      <dsp:txXfrm>
        <a:off x="3567045" y="1741823"/>
        <a:ext cx="1335795" cy="667897"/>
      </dsp:txXfrm>
    </dsp:sp>
    <dsp:sp modelId="{15B2E001-1A07-4848-9140-A87F96DBA9B5}">
      <dsp:nvSpPr>
        <dsp:cNvPr id="0" name=""/>
        <dsp:cNvSpPr/>
      </dsp:nvSpPr>
      <dsp:spPr>
        <a:xfrm>
          <a:off x="3567045" y="2690238"/>
          <a:ext cx="1335795" cy="667897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chemeClr val="tx1"/>
              </a:solidFill>
            </a:rPr>
            <a:t>Supervisores de Operaciones</a:t>
          </a:r>
        </a:p>
      </dsp:txBody>
      <dsp:txXfrm>
        <a:off x="3567045" y="2690238"/>
        <a:ext cx="1335795" cy="667897"/>
      </dsp:txXfrm>
    </dsp:sp>
    <dsp:sp modelId="{32D0C442-2825-46B3-9277-17B83CBCB134}">
      <dsp:nvSpPr>
        <dsp:cNvPr id="0" name=""/>
        <dsp:cNvSpPr/>
      </dsp:nvSpPr>
      <dsp:spPr>
        <a:xfrm>
          <a:off x="1950733" y="3638653"/>
          <a:ext cx="1335795" cy="667897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chemeClr val="tx1"/>
              </a:solidFill>
            </a:rPr>
            <a:t>Mantenimiento</a:t>
          </a:r>
        </a:p>
      </dsp:txBody>
      <dsp:txXfrm>
        <a:off x="1950733" y="3638653"/>
        <a:ext cx="1335795" cy="667897"/>
      </dsp:txXfrm>
    </dsp:sp>
    <dsp:sp modelId="{A9ACDAC4-27E8-4491-A6A3-0E6497C65985}">
      <dsp:nvSpPr>
        <dsp:cNvPr id="0" name=""/>
        <dsp:cNvSpPr/>
      </dsp:nvSpPr>
      <dsp:spPr>
        <a:xfrm>
          <a:off x="3567045" y="3638653"/>
          <a:ext cx="1335795" cy="667897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chemeClr val="tx1"/>
              </a:solidFill>
            </a:rPr>
            <a:t>Operarios de Limpieza</a:t>
          </a:r>
        </a:p>
      </dsp:txBody>
      <dsp:txXfrm>
        <a:off x="3567045" y="3638653"/>
        <a:ext cx="1335795" cy="667897"/>
      </dsp:txXfrm>
    </dsp:sp>
    <dsp:sp modelId="{66E567D9-C4CB-4ACB-BE00-8C77B5088FC7}">
      <dsp:nvSpPr>
        <dsp:cNvPr id="0" name=""/>
        <dsp:cNvSpPr/>
      </dsp:nvSpPr>
      <dsp:spPr>
        <a:xfrm>
          <a:off x="5183358" y="3638653"/>
          <a:ext cx="1335795" cy="667897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chemeClr val="tx1"/>
              </a:solidFill>
            </a:rPr>
            <a:t>Operadores de Equipo</a:t>
          </a:r>
        </a:p>
      </dsp:txBody>
      <dsp:txXfrm>
        <a:off x="5183358" y="3638653"/>
        <a:ext cx="1335795" cy="667897"/>
      </dsp:txXfrm>
    </dsp:sp>
    <dsp:sp modelId="{1C140B98-1B35-4CFD-9385-48CCB88745B3}">
      <dsp:nvSpPr>
        <dsp:cNvPr id="0" name=""/>
        <dsp:cNvSpPr/>
      </dsp:nvSpPr>
      <dsp:spPr>
        <a:xfrm>
          <a:off x="5991514" y="1741823"/>
          <a:ext cx="1335795" cy="667897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chemeClr val="tx1"/>
              </a:solidFill>
            </a:rPr>
            <a:t>Supervisor QHSE</a:t>
          </a:r>
        </a:p>
      </dsp:txBody>
      <dsp:txXfrm>
        <a:off x="5991514" y="1741823"/>
        <a:ext cx="1335795" cy="667897"/>
      </dsp:txXfrm>
    </dsp:sp>
    <dsp:sp modelId="{5983E47F-0E14-45D4-9BF1-44DD08BCFC16}">
      <dsp:nvSpPr>
        <dsp:cNvPr id="0" name=""/>
        <dsp:cNvSpPr/>
      </dsp:nvSpPr>
      <dsp:spPr>
        <a:xfrm>
          <a:off x="5183358" y="2690238"/>
          <a:ext cx="1335795" cy="667897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chemeClr val="tx1"/>
              </a:solidFill>
            </a:rPr>
            <a:t>Responsables HSE</a:t>
          </a:r>
        </a:p>
      </dsp:txBody>
      <dsp:txXfrm>
        <a:off x="5183358" y="2690238"/>
        <a:ext cx="1335795" cy="667897"/>
      </dsp:txXfrm>
    </dsp:sp>
    <dsp:sp modelId="{D702C761-8607-4B9C-9381-17E92A7618D4}">
      <dsp:nvSpPr>
        <dsp:cNvPr id="0" name=""/>
        <dsp:cNvSpPr/>
      </dsp:nvSpPr>
      <dsp:spPr>
        <a:xfrm>
          <a:off x="6799670" y="2690238"/>
          <a:ext cx="1335795" cy="667897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chemeClr val="tx1"/>
              </a:solidFill>
            </a:rPr>
            <a:t>Ingeniero de Calidad</a:t>
          </a:r>
        </a:p>
      </dsp:txBody>
      <dsp:txXfrm>
        <a:off x="6799670" y="2690238"/>
        <a:ext cx="1335795" cy="667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71DAF-361C-4FE6-943B-A56C9638AB33}">
      <dsp:nvSpPr>
        <dsp:cNvPr id="0" name=""/>
        <dsp:cNvSpPr/>
      </dsp:nvSpPr>
      <dsp:spPr>
        <a:xfrm>
          <a:off x="1390375" y="-4356"/>
          <a:ext cx="4547149" cy="4547149"/>
        </a:xfrm>
        <a:prstGeom prst="circularArrow">
          <a:avLst>
            <a:gd name="adj1" fmla="val 5274"/>
            <a:gd name="adj2" fmla="val 312630"/>
            <a:gd name="adj3" fmla="val 14239677"/>
            <a:gd name="adj4" fmla="val 17120266"/>
            <a:gd name="adj5" fmla="val 547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66378-6607-4645-8041-17716B6D0FB3}">
      <dsp:nvSpPr>
        <dsp:cNvPr id="0" name=""/>
        <dsp:cNvSpPr/>
      </dsp:nvSpPr>
      <dsp:spPr>
        <a:xfrm>
          <a:off x="2805211" y="1362"/>
          <a:ext cx="1717476" cy="85873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/>
            <a:t>Mejora Continua</a:t>
          </a:r>
          <a:endParaRPr lang="en-US" sz="1500" kern="1200" dirty="0"/>
        </a:p>
      </dsp:txBody>
      <dsp:txXfrm>
        <a:off x="2847131" y="43282"/>
        <a:ext cx="1633636" cy="774898"/>
      </dsp:txXfrm>
    </dsp:sp>
    <dsp:sp modelId="{86B8C72F-13C7-42F2-AE8E-62E8ABDA7DD4}">
      <dsp:nvSpPr>
        <dsp:cNvPr id="0" name=""/>
        <dsp:cNvSpPr/>
      </dsp:nvSpPr>
      <dsp:spPr>
        <a:xfrm>
          <a:off x="4402756" y="923704"/>
          <a:ext cx="1717476" cy="85873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/>
            <a:t>1. Política QHSE</a:t>
          </a:r>
          <a:endParaRPr lang="en-US" sz="1500" kern="1200" dirty="0"/>
        </a:p>
      </dsp:txBody>
      <dsp:txXfrm>
        <a:off x="4444676" y="965624"/>
        <a:ext cx="1633636" cy="774898"/>
      </dsp:txXfrm>
    </dsp:sp>
    <dsp:sp modelId="{07F932B0-2C34-4D8D-A749-055884B99456}">
      <dsp:nvSpPr>
        <dsp:cNvPr id="0" name=""/>
        <dsp:cNvSpPr/>
      </dsp:nvSpPr>
      <dsp:spPr>
        <a:xfrm>
          <a:off x="4402756" y="2768390"/>
          <a:ext cx="1717476" cy="85873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/>
            <a:t>2. Planificación</a:t>
          </a:r>
          <a:endParaRPr lang="en-US" sz="1500" kern="1200" dirty="0"/>
        </a:p>
      </dsp:txBody>
      <dsp:txXfrm>
        <a:off x="4444676" y="2810310"/>
        <a:ext cx="1633636" cy="774898"/>
      </dsp:txXfrm>
    </dsp:sp>
    <dsp:sp modelId="{6C77F088-815A-418C-B008-589C0C6AB13C}">
      <dsp:nvSpPr>
        <dsp:cNvPr id="0" name=""/>
        <dsp:cNvSpPr/>
      </dsp:nvSpPr>
      <dsp:spPr>
        <a:xfrm>
          <a:off x="2805211" y="3690732"/>
          <a:ext cx="1717476" cy="85873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/>
            <a:t>3. Implementación y Operación</a:t>
          </a:r>
          <a:endParaRPr lang="en-US" sz="1500" kern="1200" dirty="0"/>
        </a:p>
      </dsp:txBody>
      <dsp:txXfrm>
        <a:off x="2847131" y="3732652"/>
        <a:ext cx="1633636" cy="774898"/>
      </dsp:txXfrm>
    </dsp:sp>
    <dsp:sp modelId="{CCE9B783-BF06-4898-904B-626A77D90574}">
      <dsp:nvSpPr>
        <dsp:cNvPr id="0" name=""/>
        <dsp:cNvSpPr/>
      </dsp:nvSpPr>
      <dsp:spPr>
        <a:xfrm>
          <a:off x="1207667" y="2768390"/>
          <a:ext cx="1717476" cy="85873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/>
            <a:t>4. Verificación</a:t>
          </a:r>
          <a:endParaRPr lang="en-US" sz="1500" kern="1200" dirty="0"/>
        </a:p>
      </dsp:txBody>
      <dsp:txXfrm>
        <a:off x="1249587" y="2810310"/>
        <a:ext cx="1633636" cy="774898"/>
      </dsp:txXfrm>
    </dsp:sp>
    <dsp:sp modelId="{C47A8039-81C1-4A99-BF2A-9B4F43336DBC}">
      <dsp:nvSpPr>
        <dsp:cNvPr id="0" name=""/>
        <dsp:cNvSpPr/>
      </dsp:nvSpPr>
      <dsp:spPr>
        <a:xfrm>
          <a:off x="1207667" y="923704"/>
          <a:ext cx="1717476" cy="85873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/>
            <a:t>5. Revisión por la Dirección</a:t>
          </a:r>
          <a:endParaRPr lang="en-US" sz="1500" kern="1200" dirty="0"/>
        </a:p>
      </dsp:txBody>
      <dsp:txXfrm>
        <a:off x="1249587" y="965624"/>
        <a:ext cx="1633636" cy="774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2150F-792B-4750-B1B4-F2390D14BD65}">
      <dsp:nvSpPr>
        <dsp:cNvPr id="0" name=""/>
        <dsp:cNvSpPr/>
      </dsp:nvSpPr>
      <dsp:spPr>
        <a:xfrm>
          <a:off x="4929" y="84625"/>
          <a:ext cx="1889521" cy="5806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1. Política QHSE</a:t>
          </a:r>
        </a:p>
      </dsp:txBody>
      <dsp:txXfrm>
        <a:off x="4929" y="84625"/>
        <a:ext cx="1889521" cy="580647"/>
      </dsp:txXfrm>
    </dsp:sp>
    <dsp:sp modelId="{9E2CA67B-6F2D-4A4F-872A-9160124DACAF}">
      <dsp:nvSpPr>
        <dsp:cNvPr id="0" name=""/>
        <dsp:cNvSpPr/>
      </dsp:nvSpPr>
      <dsp:spPr>
        <a:xfrm>
          <a:off x="4929" y="665272"/>
          <a:ext cx="1889521" cy="3601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Establece el marco para el funcionamiento </a:t>
          </a:r>
          <a:r>
            <a:rPr lang="es-MX" sz="1600" kern="1200" dirty="0" smtClean="0"/>
            <a:t>de INVERMEX. 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Trabajar para eliminar o minimizar los riesgos para el personal que desempeña tareas en plantas y los impactos ambientales negativos sobre su entorno. </a:t>
          </a:r>
        </a:p>
      </dsp:txBody>
      <dsp:txXfrm>
        <a:off x="4929" y="665272"/>
        <a:ext cx="1889521" cy="3601440"/>
      </dsp:txXfrm>
    </dsp:sp>
    <dsp:sp modelId="{FE80904B-94FF-4B8B-BE89-EF147D26D4F9}">
      <dsp:nvSpPr>
        <dsp:cNvPr id="0" name=""/>
        <dsp:cNvSpPr/>
      </dsp:nvSpPr>
      <dsp:spPr>
        <a:xfrm>
          <a:off x="2158984" y="84625"/>
          <a:ext cx="1889521" cy="5806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2. Planificación</a:t>
          </a:r>
        </a:p>
      </dsp:txBody>
      <dsp:txXfrm>
        <a:off x="2158984" y="84625"/>
        <a:ext cx="1889521" cy="580647"/>
      </dsp:txXfrm>
    </dsp:sp>
    <dsp:sp modelId="{01B76DFC-75E7-44E6-B3FB-DCA7EA74B429}">
      <dsp:nvSpPr>
        <dsp:cNvPr id="0" name=""/>
        <dsp:cNvSpPr/>
      </dsp:nvSpPr>
      <dsp:spPr>
        <a:xfrm>
          <a:off x="2158984" y="665272"/>
          <a:ext cx="1889521" cy="3601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Identificación de Requisitos Legales.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Planes y Programas de Gestión.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Identificación y evaluación de riesgos de seguridad y salud y aspectos ambientales.</a:t>
          </a:r>
        </a:p>
      </dsp:txBody>
      <dsp:txXfrm>
        <a:off x="2158984" y="665272"/>
        <a:ext cx="1889521" cy="3601440"/>
      </dsp:txXfrm>
    </dsp:sp>
    <dsp:sp modelId="{85CAA02F-0DD0-4BE5-ABA1-292F5FAA85B1}">
      <dsp:nvSpPr>
        <dsp:cNvPr id="0" name=""/>
        <dsp:cNvSpPr/>
      </dsp:nvSpPr>
      <dsp:spPr>
        <a:xfrm>
          <a:off x="4313039" y="84625"/>
          <a:ext cx="1889521" cy="5806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3. Implementación y Operación</a:t>
          </a:r>
        </a:p>
      </dsp:txBody>
      <dsp:txXfrm>
        <a:off x="4313039" y="84625"/>
        <a:ext cx="1889521" cy="580647"/>
      </dsp:txXfrm>
    </dsp:sp>
    <dsp:sp modelId="{362FBD1A-F9FE-481F-B3BD-94DFC36B3D24}">
      <dsp:nvSpPr>
        <dsp:cNvPr id="0" name=""/>
        <dsp:cNvSpPr/>
      </dsp:nvSpPr>
      <dsp:spPr>
        <a:xfrm>
          <a:off x="4313039" y="665272"/>
          <a:ext cx="1889521" cy="3601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Se basa en pautas de procedimientos y control operativo. </a:t>
          </a:r>
        </a:p>
      </dsp:txBody>
      <dsp:txXfrm>
        <a:off x="4313039" y="665272"/>
        <a:ext cx="1889521" cy="3601440"/>
      </dsp:txXfrm>
    </dsp:sp>
    <dsp:sp modelId="{606F843F-0E8C-48E2-9EBA-AB0EFBA0482D}">
      <dsp:nvSpPr>
        <dsp:cNvPr id="0" name=""/>
        <dsp:cNvSpPr/>
      </dsp:nvSpPr>
      <dsp:spPr>
        <a:xfrm>
          <a:off x="6467094" y="84625"/>
          <a:ext cx="1889521" cy="5806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4. Verificación</a:t>
          </a:r>
        </a:p>
      </dsp:txBody>
      <dsp:txXfrm>
        <a:off x="6467094" y="84625"/>
        <a:ext cx="1889521" cy="580647"/>
      </dsp:txXfrm>
    </dsp:sp>
    <dsp:sp modelId="{FC4178EF-CAF6-47EB-9490-6A5D9B0C190F}">
      <dsp:nvSpPr>
        <dsp:cNvPr id="0" name=""/>
        <dsp:cNvSpPr/>
      </dsp:nvSpPr>
      <dsp:spPr>
        <a:xfrm>
          <a:off x="6467094" y="665272"/>
          <a:ext cx="1889521" cy="3601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Medición y seguimiento a través de monitoreo de las operaciones y desempeño del sistema.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Auditorías internas a intervalos planificados.</a:t>
          </a:r>
        </a:p>
      </dsp:txBody>
      <dsp:txXfrm>
        <a:off x="6467094" y="665272"/>
        <a:ext cx="1889521" cy="3601440"/>
      </dsp:txXfrm>
    </dsp:sp>
    <dsp:sp modelId="{2699A79D-AD48-422D-A327-6E3B986AFDC6}">
      <dsp:nvSpPr>
        <dsp:cNvPr id="0" name=""/>
        <dsp:cNvSpPr/>
      </dsp:nvSpPr>
      <dsp:spPr>
        <a:xfrm>
          <a:off x="8621148" y="84625"/>
          <a:ext cx="1889521" cy="5806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5. Revisión por la Dirección</a:t>
          </a:r>
        </a:p>
      </dsp:txBody>
      <dsp:txXfrm>
        <a:off x="8621148" y="84625"/>
        <a:ext cx="1889521" cy="580647"/>
      </dsp:txXfrm>
    </dsp:sp>
    <dsp:sp modelId="{78F215C9-E8C9-4D38-B5DB-DA80E17D187B}">
      <dsp:nvSpPr>
        <dsp:cNvPr id="0" name=""/>
        <dsp:cNvSpPr/>
      </dsp:nvSpPr>
      <dsp:spPr>
        <a:xfrm>
          <a:off x="8621148" y="665272"/>
          <a:ext cx="1889521" cy="3601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Verificar el estado del sistema y su desempeño.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600" kern="1200"/>
        </a:p>
      </dsp:txBody>
      <dsp:txXfrm>
        <a:off x="8621148" y="665272"/>
        <a:ext cx="1889521" cy="36014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B434B-984D-4242-9336-F90E482519F1}">
      <dsp:nvSpPr>
        <dsp:cNvPr id="0" name=""/>
        <dsp:cNvSpPr/>
      </dsp:nvSpPr>
      <dsp:spPr>
        <a:xfrm>
          <a:off x="2820481" y="0"/>
          <a:ext cx="4874637" cy="2017117"/>
        </a:xfrm>
        <a:prstGeom prst="trapezoid">
          <a:avLst>
            <a:gd name="adj" fmla="val 1208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200" kern="1200" dirty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/>
            <a:t>Política QHSE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/>
            <a:t>y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/>
            <a:t>Manual HSE</a:t>
          </a:r>
        </a:p>
      </dsp:txBody>
      <dsp:txXfrm>
        <a:off x="2820481" y="0"/>
        <a:ext cx="4874637" cy="2017117"/>
      </dsp:txXfrm>
    </dsp:sp>
    <dsp:sp modelId="{044DBD88-BA6D-4B38-9DB7-DB96BA834524}">
      <dsp:nvSpPr>
        <dsp:cNvPr id="0" name=""/>
        <dsp:cNvSpPr/>
      </dsp:nvSpPr>
      <dsp:spPr>
        <a:xfrm>
          <a:off x="1410240" y="2017117"/>
          <a:ext cx="7695118" cy="1167110"/>
        </a:xfrm>
        <a:prstGeom prst="trapezoid">
          <a:avLst>
            <a:gd name="adj" fmla="val 120832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/>
            <a:t>Procedimientos Generales </a:t>
          </a:r>
        </a:p>
      </dsp:txBody>
      <dsp:txXfrm>
        <a:off x="2756886" y="2017117"/>
        <a:ext cx="5001827" cy="1167110"/>
      </dsp:txXfrm>
    </dsp:sp>
    <dsp:sp modelId="{EB248F0E-357A-47DF-938E-0F844E52E5B9}">
      <dsp:nvSpPr>
        <dsp:cNvPr id="0" name=""/>
        <dsp:cNvSpPr/>
      </dsp:nvSpPr>
      <dsp:spPr>
        <a:xfrm>
          <a:off x="0" y="3184227"/>
          <a:ext cx="10515600" cy="1167110"/>
        </a:xfrm>
        <a:prstGeom prst="trapezoid">
          <a:avLst>
            <a:gd name="adj" fmla="val 120832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/>
            <a:t>Procedimientos Particulares y Operativos</a:t>
          </a:r>
        </a:p>
      </dsp:txBody>
      <dsp:txXfrm>
        <a:off x="1840229" y="3184227"/>
        <a:ext cx="6835140" cy="11671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FF852-5DE8-4C51-B665-52ECF52428CC}">
      <dsp:nvSpPr>
        <dsp:cNvPr id="0" name=""/>
        <dsp:cNvSpPr/>
      </dsp:nvSpPr>
      <dsp:spPr>
        <a:xfrm>
          <a:off x="256786" y="853374"/>
          <a:ext cx="1856954" cy="201414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/>
            <a:t>Descripción de cada actividad</a:t>
          </a:r>
        </a:p>
      </dsp:txBody>
      <dsp:txXfrm>
        <a:off x="721024" y="1155496"/>
        <a:ext cx="905265" cy="1409901"/>
      </dsp:txXfrm>
    </dsp:sp>
    <dsp:sp modelId="{362EDAAE-3BAF-4949-9572-EF4F5893A784}">
      <dsp:nvSpPr>
        <dsp:cNvPr id="0" name=""/>
        <dsp:cNvSpPr/>
      </dsp:nvSpPr>
      <dsp:spPr>
        <a:xfrm>
          <a:off x="154" y="1465410"/>
          <a:ext cx="790072" cy="79007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/>
            <a:t>1</a:t>
          </a:r>
        </a:p>
      </dsp:txBody>
      <dsp:txXfrm>
        <a:off x="115857" y="1581113"/>
        <a:ext cx="558666" cy="558666"/>
      </dsp:txXfrm>
    </dsp:sp>
    <dsp:sp modelId="{40FDE5CD-84E5-448B-AEFB-C993AF0F1DB5}">
      <dsp:nvSpPr>
        <dsp:cNvPr id="0" name=""/>
        <dsp:cNvSpPr/>
      </dsp:nvSpPr>
      <dsp:spPr>
        <a:xfrm>
          <a:off x="2607535" y="764498"/>
          <a:ext cx="1580144" cy="2191897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/>
            <a:t>Riesgos existentes para cada actividad</a:t>
          </a:r>
        </a:p>
      </dsp:txBody>
      <dsp:txXfrm>
        <a:off x="3002571" y="1093283"/>
        <a:ext cx="770320" cy="1534327"/>
      </dsp:txXfrm>
    </dsp:sp>
    <dsp:sp modelId="{050B6CF1-CEAC-45EF-921B-62A7347FB30C}">
      <dsp:nvSpPr>
        <dsp:cNvPr id="0" name=""/>
        <dsp:cNvSpPr/>
      </dsp:nvSpPr>
      <dsp:spPr>
        <a:xfrm>
          <a:off x="2212499" y="1465410"/>
          <a:ext cx="790072" cy="79007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/>
            <a:t>2</a:t>
          </a:r>
        </a:p>
      </dsp:txBody>
      <dsp:txXfrm>
        <a:off x="2328202" y="1581113"/>
        <a:ext cx="558666" cy="558666"/>
      </dsp:txXfrm>
    </dsp:sp>
    <dsp:sp modelId="{879C4CC8-D1A5-4970-BDF9-97AEEF42F455}">
      <dsp:nvSpPr>
        <dsp:cNvPr id="0" name=""/>
        <dsp:cNvSpPr/>
      </dsp:nvSpPr>
      <dsp:spPr>
        <a:xfrm>
          <a:off x="4355024" y="866067"/>
          <a:ext cx="2233044" cy="1988758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/>
            <a:t>Establecer medidas de control para reducir o eliminar los riesgos.</a:t>
          </a:r>
        </a:p>
      </dsp:txBody>
      <dsp:txXfrm>
        <a:off x="4913285" y="1164381"/>
        <a:ext cx="1088609" cy="1392130"/>
      </dsp:txXfrm>
    </dsp:sp>
    <dsp:sp modelId="{78D99FA9-B485-4AD6-957C-C1127F02B184}">
      <dsp:nvSpPr>
        <dsp:cNvPr id="0" name=""/>
        <dsp:cNvSpPr/>
      </dsp:nvSpPr>
      <dsp:spPr>
        <a:xfrm>
          <a:off x="4286438" y="1465410"/>
          <a:ext cx="790072" cy="79007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/>
            <a:t>3</a:t>
          </a:r>
        </a:p>
      </dsp:txBody>
      <dsp:txXfrm>
        <a:off x="4402141" y="1581113"/>
        <a:ext cx="558666" cy="5586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602D4-F2F3-4AA8-A82F-84575323E612}">
      <dsp:nvSpPr>
        <dsp:cNvPr id="0" name=""/>
        <dsp:cNvSpPr/>
      </dsp:nvSpPr>
      <dsp:spPr>
        <a:xfrm>
          <a:off x="2087450" y="0"/>
          <a:ext cx="1391633" cy="890639"/>
        </a:xfrm>
        <a:prstGeom prst="trapezoid">
          <a:avLst>
            <a:gd name="adj" fmla="val 7812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400" kern="1200" dirty="0"/>
            <a:t>1</a:t>
          </a:r>
        </a:p>
      </dsp:txBody>
      <dsp:txXfrm>
        <a:off x="2087450" y="0"/>
        <a:ext cx="1391633" cy="890639"/>
      </dsp:txXfrm>
    </dsp:sp>
    <dsp:sp modelId="{FFD2EAD9-5809-4FC5-8C90-651E6C586763}">
      <dsp:nvSpPr>
        <dsp:cNvPr id="0" name=""/>
        <dsp:cNvSpPr/>
      </dsp:nvSpPr>
      <dsp:spPr>
        <a:xfrm>
          <a:off x="1391633" y="890639"/>
          <a:ext cx="2783267" cy="890639"/>
        </a:xfrm>
        <a:prstGeom prst="trapezoid">
          <a:avLst>
            <a:gd name="adj" fmla="val 7812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400" kern="1200" dirty="0"/>
            <a:t>10</a:t>
          </a:r>
        </a:p>
      </dsp:txBody>
      <dsp:txXfrm>
        <a:off x="1878705" y="890639"/>
        <a:ext cx="1809123" cy="890639"/>
      </dsp:txXfrm>
    </dsp:sp>
    <dsp:sp modelId="{7397DB72-BAF9-48ED-B964-2856A3FD7D47}">
      <dsp:nvSpPr>
        <dsp:cNvPr id="0" name=""/>
        <dsp:cNvSpPr/>
      </dsp:nvSpPr>
      <dsp:spPr>
        <a:xfrm>
          <a:off x="695816" y="1781279"/>
          <a:ext cx="4174901" cy="890639"/>
        </a:xfrm>
        <a:prstGeom prst="trapezoid">
          <a:avLst>
            <a:gd name="adj" fmla="val 7812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400" kern="1200" dirty="0"/>
            <a:t>30</a:t>
          </a:r>
        </a:p>
      </dsp:txBody>
      <dsp:txXfrm>
        <a:off x="1426424" y="1781279"/>
        <a:ext cx="2713685" cy="890639"/>
      </dsp:txXfrm>
    </dsp:sp>
    <dsp:sp modelId="{237D0755-0082-4593-981F-93898F38DB97}">
      <dsp:nvSpPr>
        <dsp:cNvPr id="0" name=""/>
        <dsp:cNvSpPr/>
      </dsp:nvSpPr>
      <dsp:spPr>
        <a:xfrm>
          <a:off x="0" y="2671918"/>
          <a:ext cx="5566535" cy="890639"/>
        </a:xfrm>
        <a:prstGeom prst="trapezoid">
          <a:avLst>
            <a:gd name="adj" fmla="val 7812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400" kern="1200" dirty="0"/>
            <a:t>600</a:t>
          </a:r>
        </a:p>
      </dsp:txBody>
      <dsp:txXfrm>
        <a:off x="974143" y="2671918"/>
        <a:ext cx="3618247" cy="8906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ED7EF-59B4-4A82-AF14-0828656EA0FA}">
      <dsp:nvSpPr>
        <dsp:cNvPr id="0" name=""/>
        <dsp:cNvSpPr/>
      </dsp:nvSpPr>
      <dsp:spPr>
        <a:xfrm rot="10800000">
          <a:off x="0" y="0"/>
          <a:ext cx="5416348" cy="748572"/>
        </a:xfrm>
        <a:prstGeom prst="trapezoid">
          <a:avLst>
            <a:gd name="adj" fmla="val 7235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solidFill>
                <a:srgbClr val="FF0000"/>
              </a:solidFill>
            </a:rPr>
            <a:t>Eliminación</a:t>
          </a:r>
        </a:p>
      </dsp:txBody>
      <dsp:txXfrm rot="-10800000">
        <a:off x="947860" y="0"/>
        <a:ext cx="3520626" cy="748572"/>
      </dsp:txXfrm>
    </dsp:sp>
    <dsp:sp modelId="{EAB7C292-E24E-45ED-A208-DC99F66292CC}">
      <dsp:nvSpPr>
        <dsp:cNvPr id="0" name=""/>
        <dsp:cNvSpPr/>
      </dsp:nvSpPr>
      <dsp:spPr>
        <a:xfrm rot="10800000">
          <a:off x="541634" y="748572"/>
          <a:ext cx="4333078" cy="748572"/>
        </a:xfrm>
        <a:prstGeom prst="trapezoid">
          <a:avLst>
            <a:gd name="adj" fmla="val 72356"/>
          </a:avLst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solidFill>
                <a:srgbClr val="FF0000"/>
              </a:solidFill>
            </a:rPr>
            <a:t>Sustitución</a:t>
          </a:r>
        </a:p>
      </dsp:txBody>
      <dsp:txXfrm rot="-10800000">
        <a:off x="1299923" y="748572"/>
        <a:ext cx="2816500" cy="748572"/>
      </dsp:txXfrm>
    </dsp:sp>
    <dsp:sp modelId="{BE4ABD41-F911-4CB4-B12F-ECB3DEE19C41}">
      <dsp:nvSpPr>
        <dsp:cNvPr id="0" name=""/>
        <dsp:cNvSpPr/>
      </dsp:nvSpPr>
      <dsp:spPr>
        <a:xfrm rot="10800000">
          <a:off x="1083269" y="1497145"/>
          <a:ext cx="3249808" cy="748572"/>
        </a:xfrm>
        <a:prstGeom prst="trapezoid">
          <a:avLst>
            <a:gd name="adj" fmla="val 72356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solidFill>
                <a:srgbClr val="FF0000"/>
              </a:solidFill>
            </a:rPr>
            <a:t>Controles de Ingeniería</a:t>
          </a:r>
        </a:p>
      </dsp:txBody>
      <dsp:txXfrm rot="-10800000">
        <a:off x="1651986" y="1497145"/>
        <a:ext cx="2112375" cy="748572"/>
      </dsp:txXfrm>
    </dsp:sp>
    <dsp:sp modelId="{F19D83A2-26F7-4A0E-A151-D1303EFFF552}">
      <dsp:nvSpPr>
        <dsp:cNvPr id="0" name=""/>
        <dsp:cNvSpPr/>
      </dsp:nvSpPr>
      <dsp:spPr>
        <a:xfrm rot="10800000">
          <a:off x="1624904" y="2245717"/>
          <a:ext cx="2166539" cy="748572"/>
        </a:xfrm>
        <a:prstGeom prst="trapezoid">
          <a:avLst>
            <a:gd name="adj" fmla="val 72356"/>
          </a:avLst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solidFill>
                <a:srgbClr val="FF0000"/>
              </a:solidFill>
            </a:rPr>
            <a:t>Controles Administrativos</a:t>
          </a:r>
        </a:p>
      </dsp:txBody>
      <dsp:txXfrm rot="-10800000">
        <a:off x="2004048" y="2245717"/>
        <a:ext cx="1408250" cy="748572"/>
      </dsp:txXfrm>
    </dsp:sp>
    <dsp:sp modelId="{24DC009E-7B63-4FD9-9229-A0259BAE0227}">
      <dsp:nvSpPr>
        <dsp:cNvPr id="0" name=""/>
        <dsp:cNvSpPr/>
      </dsp:nvSpPr>
      <dsp:spPr>
        <a:xfrm rot="10800000">
          <a:off x="2166539" y="2994290"/>
          <a:ext cx="1083269" cy="748572"/>
        </a:xfrm>
        <a:prstGeom prst="trapezoid">
          <a:avLst>
            <a:gd name="adj" fmla="val 72356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solidFill>
                <a:srgbClr val="FF0000"/>
              </a:solidFill>
            </a:rPr>
            <a:t>Controles Informales / EPP</a:t>
          </a:r>
        </a:p>
      </dsp:txBody>
      <dsp:txXfrm rot="-10800000">
        <a:off x="2166539" y="2994290"/>
        <a:ext cx="1083269" cy="7485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31537-F631-4AC2-BFCC-20613790EE3C}">
      <dsp:nvSpPr>
        <dsp:cNvPr id="0" name=""/>
        <dsp:cNvSpPr/>
      </dsp:nvSpPr>
      <dsp:spPr>
        <a:xfrm>
          <a:off x="3199851" y="206749"/>
          <a:ext cx="4103173" cy="1424978"/>
        </a:xfrm>
        <a:prstGeom prst="ellipse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8637D-61B8-4D6A-BBA0-A3F6E1B39874}">
      <dsp:nvSpPr>
        <dsp:cNvPr id="0" name=""/>
        <dsp:cNvSpPr/>
      </dsp:nvSpPr>
      <dsp:spPr>
        <a:xfrm>
          <a:off x="4860205" y="3696037"/>
          <a:ext cx="795188" cy="508920"/>
        </a:xfrm>
        <a:prstGeom prst="down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9928B1-6483-4CB7-BEC7-3419FE7FF0B8}">
      <dsp:nvSpPr>
        <dsp:cNvPr id="0" name=""/>
        <dsp:cNvSpPr/>
      </dsp:nvSpPr>
      <dsp:spPr>
        <a:xfrm>
          <a:off x="3349347" y="4103173"/>
          <a:ext cx="3816906" cy="954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>
              <a:solidFill>
                <a:srgbClr val="0000FF"/>
              </a:solidFill>
            </a:rPr>
            <a:t>Consecuencia: Accidentes e Incidentes</a:t>
          </a:r>
          <a:endParaRPr lang="en-US" sz="2200" kern="1200" dirty="0">
            <a:solidFill>
              <a:srgbClr val="0000FF"/>
            </a:solidFill>
          </a:endParaRPr>
        </a:p>
      </dsp:txBody>
      <dsp:txXfrm>
        <a:off x="3349347" y="4103173"/>
        <a:ext cx="3816906" cy="954226"/>
      </dsp:txXfrm>
    </dsp:sp>
    <dsp:sp modelId="{5254497D-3531-4E57-8BAC-7ACE63E31D5B}">
      <dsp:nvSpPr>
        <dsp:cNvPr id="0" name=""/>
        <dsp:cNvSpPr/>
      </dsp:nvSpPr>
      <dsp:spPr>
        <a:xfrm>
          <a:off x="4691625" y="1741781"/>
          <a:ext cx="1431339" cy="143133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Factores Contribuyentes</a:t>
          </a:r>
          <a:endParaRPr lang="en-US" sz="1200" kern="1200" dirty="0"/>
        </a:p>
      </dsp:txBody>
      <dsp:txXfrm>
        <a:off x="4901240" y="1951396"/>
        <a:ext cx="1012109" cy="1012109"/>
      </dsp:txXfrm>
    </dsp:sp>
    <dsp:sp modelId="{7858E69F-51D2-438B-A748-227BD3A1552D}">
      <dsp:nvSpPr>
        <dsp:cNvPr id="0" name=""/>
        <dsp:cNvSpPr/>
      </dsp:nvSpPr>
      <dsp:spPr>
        <a:xfrm>
          <a:off x="3667422" y="667958"/>
          <a:ext cx="1431339" cy="143133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Acto Inseguro</a:t>
          </a:r>
          <a:endParaRPr lang="en-US" sz="1200" kern="1200" dirty="0"/>
        </a:p>
      </dsp:txBody>
      <dsp:txXfrm>
        <a:off x="3877037" y="877573"/>
        <a:ext cx="1012109" cy="1012109"/>
      </dsp:txXfrm>
    </dsp:sp>
    <dsp:sp modelId="{2EF89E63-A38C-4044-80B0-FAB6E8535D65}">
      <dsp:nvSpPr>
        <dsp:cNvPr id="0" name=""/>
        <dsp:cNvSpPr/>
      </dsp:nvSpPr>
      <dsp:spPr>
        <a:xfrm>
          <a:off x="5130569" y="321892"/>
          <a:ext cx="1431339" cy="143133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Condición Insegura</a:t>
          </a:r>
          <a:endParaRPr lang="en-US" sz="1200" kern="1200" dirty="0"/>
        </a:p>
      </dsp:txBody>
      <dsp:txXfrm>
        <a:off x="5340184" y="531507"/>
        <a:ext cx="1012109" cy="1012109"/>
      </dsp:txXfrm>
    </dsp:sp>
    <dsp:sp modelId="{437A8468-D88C-46AF-855A-F3DDE5FD8293}">
      <dsp:nvSpPr>
        <dsp:cNvPr id="0" name=""/>
        <dsp:cNvSpPr/>
      </dsp:nvSpPr>
      <dsp:spPr>
        <a:xfrm>
          <a:off x="3031271" y="31807"/>
          <a:ext cx="4453057" cy="3562445"/>
        </a:xfrm>
        <a:prstGeom prst="funnel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BF72F-8F2E-472B-B754-061EA5E5ED42}">
      <dsp:nvSpPr>
        <dsp:cNvPr id="0" name=""/>
        <dsp:cNvSpPr/>
      </dsp:nvSpPr>
      <dsp:spPr>
        <a:xfrm>
          <a:off x="809243" y="0"/>
          <a:ext cx="9171432" cy="3566160"/>
        </a:xfrm>
        <a:prstGeom prst="rightArrow">
          <a:avLst/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00F709F-80BF-4AAD-AD03-17593B40CE06}">
      <dsp:nvSpPr>
        <dsp:cNvPr id="0" name=""/>
        <dsp:cNvSpPr/>
      </dsp:nvSpPr>
      <dsp:spPr>
        <a:xfrm>
          <a:off x="57108" y="1069848"/>
          <a:ext cx="3040996" cy="142646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/>
            <a:t>¿Por qué realizar una investigación?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/>
            <a:t>Principalmente para evitar su repetición.</a:t>
          </a:r>
          <a:endParaRPr lang="en-US" sz="1800" kern="1200" dirty="0"/>
        </a:p>
      </dsp:txBody>
      <dsp:txXfrm>
        <a:off x="126742" y="1139482"/>
        <a:ext cx="2901728" cy="1287196"/>
      </dsp:txXfrm>
    </dsp:sp>
    <dsp:sp modelId="{8B44C613-8B9D-44B0-99D3-392AD5A607D3}">
      <dsp:nvSpPr>
        <dsp:cNvPr id="0" name=""/>
        <dsp:cNvSpPr/>
      </dsp:nvSpPr>
      <dsp:spPr>
        <a:xfrm>
          <a:off x="3184133" y="1082343"/>
          <a:ext cx="3167093" cy="142646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/>
            <a:t>¿Quiénes investigan?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/>
            <a:t>Supervisor y todas aquellas relacionadas con el evento.</a:t>
          </a:r>
          <a:endParaRPr lang="en-US" sz="1800" kern="1200" dirty="0"/>
        </a:p>
      </dsp:txBody>
      <dsp:txXfrm>
        <a:off x="3253767" y="1151977"/>
        <a:ext cx="3027825" cy="1287196"/>
      </dsp:txXfrm>
    </dsp:sp>
    <dsp:sp modelId="{03504543-178C-47B9-93CE-FB0B6DF5B40D}">
      <dsp:nvSpPr>
        <dsp:cNvPr id="0" name=""/>
        <dsp:cNvSpPr/>
      </dsp:nvSpPr>
      <dsp:spPr>
        <a:xfrm>
          <a:off x="6420498" y="1088135"/>
          <a:ext cx="3394023" cy="142646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/>
            <a:t>¿Cuáles son los  beneficios</a:t>
          </a:r>
          <a:r>
            <a:rPr lang="es-MX" sz="2100" kern="1200" dirty="0"/>
            <a:t>?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/>
            <a:t>Evitar otros accidentes y sobre todo corregir las causas que lo originaron.</a:t>
          </a:r>
          <a:endParaRPr lang="en-US" sz="1800" kern="1200" dirty="0"/>
        </a:p>
      </dsp:txBody>
      <dsp:txXfrm>
        <a:off x="6490132" y="1157769"/>
        <a:ext cx="3254755" cy="1287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9553E-2B2C-48C0-A24B-06E008654EC5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46985-473A-4851-9DAF-C3C73EE433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1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altLang="es-MX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7ACDA63-9CE5-478E-B9C0-0894BB2573DC}" type="slidenum">
              <a:rPr lang="es-MX" altLang="es-MX">
                <a:latin typeface="Calibri" panose="020F0502020204030204" pitchFamily="34" charset="0"/>
              </a:rPr>
              <a:pPr/>
              <a:t>21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062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altLang="es-MX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7ACDA63-9CE5-478E-B9C0-0894BB2573DC}" type="slidenum">
              <a:rPr lang="es-MX" altLang="es-MX">
                <a:latin typeface="Calibri" panose="020F0502020204030204" pitchFamily="34" charset="0"/>
              </a:rPr>
              <a:pPr/>
              <a:t>30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58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altLang="es-MX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7ACDA63-9CE5-478E-B9C0-0894BB2573DC}" type="slidenum">
              <a:rPr lang="es-MX" altLang="es-MX">
                <a:latin typeface="Calibri" panose="020F0502020204030204" pitchFamily="34" charset="0"/>
              </a:rPr>
              <a:pPr/>
              <a:t>31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39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altLang="es-MX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7ACDA63-9CE5-478E-B9C0-0894BB2573DC}" type="slidenum">
              <a:rPr lang="es-MX" altLang="es-MX">
                <a:latin typeface="Calibri" panose="020F0502020204030204" pitchFamily="34" charset="0"/>
              </a:rPr>
              <a:pPr/>
              <a:t>32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99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altLang="es-MX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7ACDA63-9CE5-478E-B9C0-0894BB2573DC}" type="slidenum">
              <a:rPr lang="es-MX" altLang="es-MX">
                <a:latin typeface="Calibri" panose="020F0502020204030204" pitchFamily="34" charset="0"/>
              </a:rPr>
              <a:pPr/>
              <a:t>33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631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altLang="es-MX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7ACDA63-9CE5-478E-B9C0-0894BB2573DC}" type="slidenum">
              <a:rPr lang="es-MX" altLang="es-MX">
                <a:latin typeface="Calibri" panose="020F0502020204030204" pitchFamily="34" charset="0"/>
              </a:rPr>
              <a:pPr/>
              <a:t>22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716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altLang="es-MX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7ACDA63-9CE5-478E-B9C0-0894BB2573DC}" type="slidenum">
              <a:rPr lang="es-MX" altLang="es-MX">
                <a:latin typeface="Calibri" panose="020F0502020204030204" pitchFamily="34" charset="0"/>
              </a:rPr>
              <a:pPr/>
              <a:t>23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172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altLang="es-MX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7ACDA63-9CE5-478E-B9C0-0894BB2573DC}" type="slidenum">
              <a:rPr lang="es-MX" altLang="es-MX">
                <a:latin typeface="Calibri" panose="020F0502020204030204" pitchFamily="34" charset="0"/>
              </a:rPr>
              <a:pPr/>
              <a:t>24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232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altLang="es-MX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7ACDA63-9CE5-478E-B9C0-0894BB2573DC}" type="slidenum">
              <a:rPr lang="es-MX" altLang="es-MX">
                <a:latin typeface="Calibri" panose="020F0502020204030204" pitchFamily="34" charset="0"/>
              </a:rPr>
              <a:pPr/>
              <a:t>25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117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altLang="es-MX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7ACDA63-9CE5-478E-B9C0-0894BB2573DC}" type="slidenum">
              <a:rPr lang="es-MX" altLang="es-MX">
                <a:latin typeface="Calibri" panose="020F0502020204030204" pitchFamily="34" charset="0"/>
              </a:rPr>
              <a:pPr/>
              <a:t>26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344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altLang="es-MX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7ACDA63-9CE5-478E-B9C0-0894BB2573DC}" type="slidenum">
              <a:rPr lang="es-MX" altLang="es-MX">
                <a:latin typeface="Calibri" panose="020F0502020204030204" pitchFamily="34" charset="0"/>
              </a:rPr>
              <a:pPr/>
              <a:t>27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054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altLang="es-MX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7ACDA63-9CE5-478E-B9C0-0894BB2573DC}" type="slidenum">
              <a:rPr lang="es-MX" altLang="es-MX">
                <a:latin typeface="Calibri" panose="020F0502020204030204" pitchFamily="34" charset="0"/>
              </a:rPr>
              <a:pPr/>
              <a:t>28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819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altLang="es-MX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7ACDA63-9CE5-478E-B9C0-0894BB2573DC}" type="slidenum">
              <a:rPr lang="es-MX" altLang="es-MX">
                <a:latin typeface="Calibri" panose="020F0502020204030204" pitchFamily="34" charset="0"/>
              </a:rPr>
              <a:pPr/>
              <a:t>29</a:t>
            </a:fld>
            <a:endParaRPr lang="es-MX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93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C8A5-7B63-4056-A840-8CEA2B9E571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5C07-4BEB-4465-BBEE-37831061FE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4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C8A5-7B63-4056-A840-8CEA2B9E571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5C07-4BEB-4465-BBEE-37831061FE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5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C8A5-7B63-4056-A840-8CEA2B9E571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5C07-4BEB-4465-BBEE-37831061FE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5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C8A5-7B63-4056-A840-8CEA2B9E571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5C07-4BEB-4465-BBEE-37831061FE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2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C8A5-7B63-4056-A840-8CEA2B9E571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5C07-4BEB-4465-BBEE-37831061FE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3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C8A5-7B63-4056-A840-8CEA2B9E571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5C07-4BEB-4465-BBEE-37831061FE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0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C8A5-7B63-4056-A840-8CEA2B9E571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5C07-4BEB-4465-BBEE-37831061FE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8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C8A5-7B63-4056-A840-8CEA2B9E571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5C07-4BEB-4465-BBEE-37831061FE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C8A5-7B63-4056-A840-8CEA2B9E571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5C07-4BEB-4465-BBEE-37831061FE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5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C8A5-7B63-4056-A840-8CEA2B9E571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5C07-4BEB-4465-BBEE-37831061FE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35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C8A5-7B63-4056-A840-8CEA2B9E571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5C07-4BEB-4465-BBEE-37831061FE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1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7C8A5-7B63-4056-A840-8CEA2B9E571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35C07-4BEB-4465-BBEE-37831061FE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0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/>
              <a:t>Inducción HS&amp;E</a:t>
            </a:r>
            <a:endParaRPr lang="en-U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87781" y="5555529"/>
            <a:ext cx="9144000" cy="956107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F9734E70-564D-488E-B9F7-3776A9C77E56}"/>
              </a:ext>
            </a:extLst>
          </p:cNvPr>
          <p:cNvSpPr txBox="1">
            <a:spLocks/>
          </p:cNvSpPr>
          <p:nvPr/>
        </p:nvSpPr>
        <p:spPr>
          <a:xfrm>
            <a:off x="-4322619" y="5555529"/>
            <a:ext cx="9144000" cy="95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</a:rPr>
              <a:t>POL-INV-05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r">
              <a:lnSpc>
                <a:spcPct val="100000"/>
              </a:lnSpc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REV: 0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62" y="418745"/>
            <a:ext cx="2334429" cy="145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97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064657" y="134416"/>
            <a:ext cx="10515600" cy="787174"/>
          </a:xfrm>
        </p:spPr>
        <p:txBody>
          <a:bodyPr>
            <a:normAutofit/>
          </a:bodyPr>
          <a:lstStyle/>
          <a:p>
            <a:pPr algn="ctr"/>
            <a:r>
              <a:rPr lang="es-MX" b="1" dirty="0">
                <a:solidFill>
                  <a:srgbClr val="00B050"/>
                </a:solidFill>
              </a:rPr>
              <a:t>Definiciones Importantes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1300" y="885146"/>
            <a:ext cx="11684000" cy="5718854"/>
          </a:xfrm>
        </p:spPr>
        <p:txBody>
          <a:bodyPr>
            <a:normAutofit fontScale="85000" lnSpcReduction="10000"/>
          </a:bodyPr>
          <a:lstStyle/>
          <a:p>
            <a:pPr marL="571500" indent="-342900" algn="just">
              <a:lnSpc>
                <a:spcPct val="100000"/>
              </a:lnSpc>
              <a:spcBef>
                <a:spcPts val="700"/>
              </a:spcBef>
            </a:pPr>
            <a:r>
              <a:rPr lang="en-US" sz="1800" b="1" dirty="0"/>
              <a:t>NOM: </a:t>
            </a:r>
            <a:r>
              <a:rPr lang="en-US" sz="1800" dirty="0"/>
              <a:t>Norma </a:t>
            </a:r>
            <a:r>
              <a:rPr lang="en-US" sz="1800" dirty="0" err="1"/>
              <a:t>Oficial</a:t>
            </a:r>
            <a:r>
              <a:rPr lang="en-US" sz="1800" dirty="0"/>
              <a:t> Mexicana.</a:t>
            </a:r>
          </a:p>
          <a:p>
            <a:pPr marL="571500" indent="-342900" algn="just">
              <a:lnSpc>
                <a:spcPct val="100000"/>
              </a:lnSpc>
              <a:spcBef>
                <a:spcPts val="700"/>
              </a:spcBef>
            </a:pPr>
            <a:r>
              <a:rPr lang="es-ES" sz="1800" b="1" dirty="0"/>
              <a:t>STPS: </a:t>
            </a:r>
            <a:r>
              <a:rPr lang="es-ES" sz="1800" dirty="0"/>
              <a:t>Secretaria del Trabajo y Previsión Social.</a:t>
            </a:r>
          </a:p>
          <a:p>
            <a:pPr marL="571500" indent="-342900" algn="just">
              <a:lnSpc>
                <a:spcPct val="100000"/>
              </a:lnSpc>
              <a:spcBef>
                <a:spcPts val="700"/>
              </a:spcBef>
            </a:pPr>
            <a:r>
              <a:rPr lang="es-MX" sz="1800" b="1" dirty="0"/>
              <a:t>OHSAS: </a:t>
            </a:r>
            <a:r>
              <a:rPr lang="es-ES" sz="1800" i="1" dirty="0" err="1"/>
              <a:t>Occupational</a:t>
            </a:r>
            <a:r>
              <a:rPr lang="es-ES" sz="1800" i="1" dirty="0"/>
              <a:t> </a:t>
            </a:r>
            <a:r>
              <a:rPr lang="es-ES" sz="1800" i="1" dirty="0" err="1"/>
              <a:t>Health</a:t>
            </a:r>
            <a:r>
              <a:rPr lang="es-ES" sz="1800" i="1" dirty="0"/>
              <a:t> and Safety </a:t>
            </a:r>
            <a:r>
              <a:rPr lang="es-ES" sz="1800" i="1" dirty="0" err="1"/>
              <a:t>Assessment</a:t>
            </a:r>
            <a:r>
              <a:rPr lang="es-ES" sz="1800" i="1" dirty="0"/>
              <a:t> Series</a:t>
            </a:r>
            <a:r>
              <a:rPr lang="es-ES" sz="1800" dirty="0"/>
              <a:t>, Sistemas de Gestión de Seguridad y Salud Ocupacional</a:t>
            </a:r>
          </a:p>
          <a:p>
            <a:pPr marL="571500" indent="-342900" algn="just">
              <a:lnSpc>
                <a:spcPct val="100000"/>
              </a:lnSpc>
              <a:spcBef>
                <a:spcPts val="700"/>
              </a:spcBef>
            </a:pPr>
            <a:r>
              <a:rPr lang="es-MX" sz="1800" b="1" dirty="0"/>
              <a:t>OSHA: </a:t>
            </a:r>
            <a:r>
              <a:rPr lang="es-ES" sz="1800" dirty="0"/>
              <a:t> </a:t>
            </a:r>
            <a:r>
              <a:rPr lang="en-US" sz="1800" dirty="0"/>
              <a:t>Occupational Safety and Health Administration (</a:t>
            </a:r>
            <a:r>
              <a:rPr lang="es-ES" sz="1800" dirty="0"/>
              <a:t>Administración de Seguridad y Salud Ocupacional).</a:t>
            </a:r>
            <a:endParaRPr lang="es-MX" sz="1800" dirty="0"/>
          </a:p>
          <a:p>
            <a:pPr marL="571500" indent="-342900" algn="just">
              <a:lnSpc>
                <a:spcPct val="100000"/>
              </a:lnSpc>
              <a:spcBef>
                <a:spcPts val="700"/>
              </a:spcBef>
            </a:pPr>
            <a:r>
              <a:rPr lang="es-MX" sz="1800" b="1" dirty="0"/>
              <a:t>HS&amp;E: </a:t>
            </a:r>
            <a:r>
              <a:rPr lang="es-MX" sz="1800" dirty="0" err="1"/>
              <a:t>Health</a:t>
            </a:r>
            <a:r>
              <a:rPr lang="es-MX" sz="1800" dirty="0"/>
              <a:t>, Safety &amp; </a:t>
            </a:r>
            <a:r>
              <a:rPr lang="es-MX" sz="1800" dirty="0" err="1"/>
              <a:t>Environment</a:t>
            </a:r>
            <a:r>
              <a:rPr lang="es-MX" sz="1800" dirty="0"/>
              <a:t> (Seguridad, Salud y Medio Ambiente).</a:t>
            </a:r>
          </a:p>
          <a:p>
            <a:pPr marL="571500" indent="-342900" algn="just">
              <a:lnSpc>
                <a:spcPct val="100000"/>
              </a:lnSpc>
              <a:spcBef>
                <a:spcPts val="700"/>
              </a:spcBef>
            </a:pPr>
            <a:r>
              <a:rPr lang="es-ES" sz="1800" b="1" dirty="0"/>
              <a:t>Riesgo: </a:t>
            </a:r>
            <a:r>
              <a:rPr lang="es-ES" sz="1800" dirty="0"/>
              <a:t>combinación de la probabilidad y consecuencia(s) de un evento identificado </a:t>
            </a:r>
            <a:r>
              <a:rPr lang="en-US" sz="1800" dirty="0" err="1"/>
              <a:t>como</a:t>
            </a:r>
            <a:r>
              <a:rPr lang="en-US" sz="1800" dirty="0"/>
              <a:t> </a:t>
            </a:r>
            <a:r>
              <a:rPr lang="en-US" sz="1800" dirty="0" err="1"/>
              <a:t>peligroso</a:t>
            </a:r>
            <a:r>
              <a:rPr lang="en-US" sz="1800" dirty="0"/>
              <a:t>.</a:t>
            </a:r>
          </a:p>
          <a:p>
            <a:pPr marL="571500" indent="-342900" algn="just">
              <a:lnSpc>
                <a:spcPct val="100000"/>
              </a:lnSpc>
              <a:spcBef>
                <a:spcPts val="700"/>
              </a:spcBef>
            </a:pPr>
            <a:r>
              <a:rPr lang="en-US" sz="1800" b="1" dirty="0" err="1"/>
              <a:t>Peligro</a:t>
            </a:r>
            <a:r>
              <a:rPr lang="en-US" sz="1800" b="1" dirty="0"/>
              <a:t>: </a:t>
            </a:r>
            <a:r>
              <a:rPr lang="en-US" sz="1800" dirty="0" err="1"/>
              <a:t>fuente</a:t>
            </a:r>
            <a:r>
              <a:rPr lang="en-US" sz="1800" dirty="0"/>
              <a:t>, </a:t>
            </a:r>
            <a:r>
              <a:rPr lang="en-US" sz="1800" dirty="0" err="1"/>
              <a:t>situaciónacto</a:t>
            </a:r>
            <a:r>
              <a:rPr lang="en-US" sz="1800" dirty="0"/>
              <a:t> con </a:t>
            </a:r>
            <a:r>
              <a:rPr lang="en-US" sz="1800" dirty="0" err="1"/>
              <a:t>potencial</a:t>
            </a:r>
            <a:r>
              <a:rPr lang="en-US" sz="1800" dirty="0"/>
              <a:t> para </a:t>
            </a:r>
            <a:r>
              <a:rPr lang="en-US" sz="1800" dirty="0" err="1"/>
              <a:t>causar</a:t>
            </a:r>
            <a:r>
              <a:rPr lang="en-US" sz="1800" dirty="0"/>
              <a:t> </a:t>
            </a:r>
            <a:r>
              <a:rPr lang="en-US" sz="1800" dirty="0" err="1"/>
              <a:t>daño</a:t>
            </a:r>
            <a:r>
              <a:rPr lang="en-US" sz="1800" dirty="0"/>
              <a:t> en </a:t>
            </a:r>
            <a:r>
              <a:rPr lang="en-US" sz="1800" dirty="0" err="1"/>
              <a:t>términos</a:t>
            </a:r>
            <a:r>
              <a:rPr lang="en-US" sz="1800" dirty="0"/>
              <a:t> de </a:t>
            </a:r>
            <a:r>
              <a:rPr lang="en-US" sz="1800" dirty="0" err="1"/>
              <a:t>daño</a:t>
            </a:r>
            <a:r>
              <a:rPr lang="en-US" sz="1800" dirty="0"/>
              <a:t> </a:t>
            </a:r>
            <a:r>
              <a:rPr lang="en-US" sz="1800" dirty="0" err="1"/>
              <a:t>humano</a:t>
            </a:r>
            <a:r>
              <a:rPr lang="en-US" sz="1800" dirty="0"/>
              <a:t> o </a:t>
            </a:r>
            <a:r>
              <a:rPr lang="en-US" sz="1800" dirty="0" err="1"/>
              <a:t>deterioro</a:t>
            </a:r>
            <a:r>
              <a:rPr lang="en-US" sz="1800" dirty="0"/>
              <a:t> de la </a:t>
            </a:r>
            <a:r>
              <a:rPr lang="en-US" sz="1800" dirty="0" err="1"/>
              <a:t>salud</a:t>
            </a:r>
            <a:r>
              <a:rPr lang="en-US" sz="1800" dirty="0"/>
              <a:t>, o </a:t>
            </a:r>
            <a:r>
              <a:rPr lang="en-US" sz="1800" dirty="0" err="1"/>
              <a:t>una</a:t>
            </a:r>
            <a:r>
              <a:rPr lang="en-US" sz="1800" dirty="0"/>
              <a:t> </a:t>
            </a:r>
            <a:r>
              <a:rPr lang="en-US" sz="1800" dirty="0" err="1"/>
              <a:t>combinación</a:t>
            </a:r>
            <a:r>
              <a:rPr lang="en-US" sz="1800" dirty="0"/>
              <a:t> de </a:t>
            </a:r>
            <a:r>
              <a:rPr lang="en-US" sz="1800" dirty="0" err="1"/>
              <a:t>éstos</a:t>
            </a:r>
            <a:r>
              <a:rPr lang="en-US" sz="1800" dirty="0"/>
              <a:t>.</a:t>
            </a:r>
          </a:p>
          <a:p>
            <a:pPr marL="571500" indent="-342900" algn="just">
              <a:lnSpc>
                <a:spcPct val="100000"/>
              </a:lnSpc>
              <a:spcBef>
                <a:spcPts val="700"/>
              </a:spcBef>
            </a:pPr>
            <a:r>
              <a:rPr lang="en-US" sz="1800" b="1" dirty="0" err="1"/>
              <a:t>Evaluación</a:t>
            </a:r>
            <a:r>
              <a:rPr lang="en-US" sz="1800" b="1" dirty="0"/>
              <a:t> de </a:t>
            </a:r>
            <a:r>
              <a:rPr lang="en-US" sz="1800" b="1" dirty="0" err="1"/>
              <a:t>Riesgo</a:t>
            </a:r>
            <a:r>
              <a:rPr lang="en-US" sz="1800" b="1" dirty="0"/>
              <a:t>: </a:t>
            </a:r>
            <a:r>
              <a:rPr lang="en-US" sz="1800" dirty="0" err="1"/>
              <a:t>Combinación</a:t>
            </a:r>
            <a:r>
              <a:rPr lang="en-US" sz="1800" dirty="0"/>
              <a:t> de la </a:t>
            </a:r>
            <a:r>
              <a:rPr lang="en-US" sz="1800" dirty="0" err="1"/>
              <a:t>severidad</a:t>
            </a:r>
            <a:r>
              <a:rPr lang="en-US" sz="1800" dirty="0"/>
              <a:t> de </a:t>
            </a:r>
            <a:r>
              <a:rPr lang="en-US" sz="1800" dirty="0" err="1"/>
              <a:t>una</a:t>
            </a:r>
            <a:r>
              <a:rPr lang="en-US" sz="1800" dirty="0"/>
              <a:t> lesion o </a:t>
            </a:r>
            <a:r>
              <a:rPr lang="en-US" sz="1800" dirty="0" err="1"/>
              <a:t>enfermedad</a:t>
            </a:r>
            <a:r>
              <a:rPr lang="en-US" sz="1800" dirty="0"/>
              <a:t> </a:t>
            </a:r>
            <a:r>
              <a:rPr lang="en-US" sz="1800" dirty="0" err="1"/>
              <a:t>que</a:t>
            </a:r>
            <a:r>
              <a:rPr lang="en-US" sz="1800" dirty="0"/>
              <a:t> </a:t>
            </a:r>
            <a:r>
              <a:rPr lang="en-US" sz="1800" dirty="0" err="1"/>
              <a:t>pueden</a:t>
            </a:r>
            <a:r>
              <a:rPr lang="en-US" sz="1800" dirty="0"/>
              <a:t> </a:t>
            </a:r>
            <a:r>
              <a:rPr lang="en-US" sz="1800" dirty="0" err="1"/>
              <a:t>ser</a:t>
            </a:r>
            <a:r>
              <a:rPr lang="en-US" sz="1800" dirty="0"/>
              <a:t> </a:t>
            </a:r>
            <a:r>
              <a:rPr lang="en-US" sz="1800" dirty="0" err="1"/>
              <a:t>causpor</a:t>
            </a:r>
            <a:r>
              <a:rPr lang="en-US" sz="1800" dirty="0"/>
              <a:t> un </a:t>
            </a:r>
            <a:r>
              <a:rPr lang="en-US" sz="1800" dirty="0" err="1"/>
              <a:t>suceso</a:t>
            </a:r>
            <a:r>
              <a:rPr lang="en-US" sz="1800" dirty="0"/>
              <a:t>, de la </a:t>
            </a:r>
            <a:r>
              <a:rPr lang="en-US" sz="1800" dirty="0" err="1"/>
              <a:t>probabilidadde</a:t>
            </a:r>
            <a:r>
              <a:rPr lang="en-US" sz="1800" dirty="0"/>
              <a:t> </a:t>
            </a:r>
            <a:r>
              <a:rPr lang="en-US" sz="1800" dirty="0" err="1"/>
              <a:t>que</a:t>
            </a:r>
            <a:r>
              <a:rPr lang="en-US" sz="1800" dirty="0"/>
              <a:t> </a:t>
            </a:r>
            <a:r>
              <a:rPr lang="en-US" sz="1800" dirty="0" err="1"/>
              <a:t>ocurra</a:t>
            </a:r>
            <a:r>
              <a:rPr lang="en-US" sz="1800" dirty="0"/>
              <a:t> el </a:t>
            </a:r>
            <a:r>
              <a:rPr lang="en-US" sz="1800" dirty="0" err="1"/>
              <a:t>suceso</a:t>
            </a:r>
            <a:r>
              <a:rPr lang="en-US" sz="1800" dirty="0"/>
              <a:t> </a:t>
            </a:r>
            <a:r>
              <a:rPr lang="en-US" sz="1800" dirty="0" err="1"/>
              <a:t>peligroso</a:t>
            </a:r>
            <a:r>
              <a:rPr lang="en-US" sz="1800" dirty="0"/>
              <a:t> y de la </a:t>
            </a:r>
            <a:r>
              <a:rPr lang="en-US" sz="1800" dirty="0" err="1"/>
              <a:t>frecuencia</a:t>
            </a:r>
            <a:r>
              <a:rPr lang="en-US" sz="1800" dirty="0"/>
              <a:t> de </a:t>
            </a:r>
            <a:r>
              <a:rPr lang="en-US" sz="1800" dirty="0" err="1"/>
              <a:t>exposición</a:t>
            </a:r>
            <a:r>
              <a:rPr lang="en-US" sz="1800" dirty="0"/>
              <a:t>.</a:t>
            </a:r>
          </a:p>
          <a:p>
            <a:pPr marL="571500" indent="-342900" algn="just">
              <a:lnSpc>
                <a:spcPct val="100000"/>
              </a:lnSpc>
              <a:spcBef>
                <a:spcPts val="700"/>
              </a:spcBef>
            </a:pPr>
            <a:r>
              <a:rPr lang="es-ES" sz="1800" b="1" dirty="0"/>
              <a:t>Enfermedad de trabajo: </a:t>
            </a:r>
            <a:r>
              <a:rPr lang="es-ES" sz="1800" dirty="0"/>
              <a:t>estado patológico derivado de la acción continúa de una causa que tenga origen o motivo en el trabajo o en el medio que se vea obligado presentar sus </a:t>
            </a:r>
            <a:r>
              <a:rPr lang="en-US" sz="1800" dirty="0" err="1"/>
              <a:t>servicios</a:t>
            </a:r>
            <a:r>
              <a:rPr lang="en-US" sz="1800" dirty="0"/>
              <a:t>.</a:t>
            </a:r>
          </a:p>
          <a:p>
            <a:pPr marL="571500" indent="-342900" algn="just">
              <a:lnSpc>
                <a:spcPct val="100000"/>
              </a:lnSpc>
              <a:spcBef>
                <a:spcPts val="700"/>
              </a:spcBef>
            </a:pPr>
            <a:r>
              <a:rPr lang="es-ES" sz="1800" b="1" dirty="0"/>
              <a:t>Ambiente: </a:t>
            </a:r>
            <a:r>
              <a:rPr lang="es-ES" sz="1800" dirty="0"/>
              <a:t>Los alrededor del </a:t>
            </a:r>
            <a:r>
              <a:rPr lang="es-ES" sz="1800" dirty="0" smtClean="0"/>
              <a:t>sitio en </a:t>
            </a:r>
            <a:r>
              <a:rPr lang="es-ES" sz="1800" dirty="0"/>
              <a:t>los cuales la empresa opera. Incluye los factores como aire, agua, suelo, recursos naturales, flora, fauna, población y su interacción.</a:t>
            </a:r>
          </a:p>
          <a:p>
            <a:pPr marL="571500" indent="-342900" algn="just">
              <a:lnSpc>
                <a:spcPct val="100000"/>
              </a:lnSpc>
              <a:spcBef>
                <a:spcPts val="700"/>
              </a:spcBef>
            </a:pPr>
            <a:r>
              <a:rPr lang="es-ES" sz="1800" b="1" dirty="0"/>
              <a:t>Accidente: </a:t>
            </a:r>
            <a:r>
              <a:rPr lang="es-ES" sz="1800" dirty="0"/>
              <a:t>evento no deseado que da lugar a perdida de la vida o lesiones, daños a la propiedad o al medio ambiente de trabajo. (NMX-SAST-001-IMNC-2000).</a:t>
            </a:r>
          </a:p>
          <a:p>
            <a:pPr marL="571500" indent="-342900" algn="just">
              <a:lnSpc>
                <a:spcPct val="100000"/>
              </a:lnSpc>
              <a:spcBef>
                <a:spcPts val="700"/>
              </a:spcBef>
            </a:pPr>
            <a:r>
              <a:rPr lang="es-ES" sz="1800" b="1" dirty="0"/>
              <a:t>Incidente: </a:t>
            </a:r>
            <a:r>
              <a:rPr lang="es-ES" sz="1800" dirty="0"/>
              <a:t>Es un accidente sin consecuencias. No causa daño pero con una pequeña variación en el suceso podría causarlo.</a:t>
            </a:r>
          </a:p>
          <a:p>
            <a:pPr marL="571500" indent="-342900" algn="just">
              <a:lnSpc>
                <a:spcPct val="100000"/>
              </a:lnSpc>
              <a:spcBef>
                <a:spcPts val="700"/>
              </a:spcBef>
            </a:pPr>
            <a:r>
              <a:rPr lang="es-MX" sz="1800" b="1" dirty="0"/>
              <a:t>Observación o Desvío: </a:t>
            </a:r>
            <a:r>
              <a:rPr lang="es-MX" sz="1800" dirty="0"/>
              <a:t>Acto o condición insegura, no cumpliendo con los estándares de seguridad.</a:t>
            </a:r>
          </a:p>
          <a:p>
            <a:pPr marL="571500" indent="-342900" algn="just">
              <a:lnSpc>
                <a:spcPct val="100000"/>
              </a:lnSpc>
              <a:spcBef>
                <a:spcPts val="700"/>
              </a:spcBef>
            </a:pPr>
            <a:r>
              <a:rPr lang="es-ES" sz="1800" b="1" dirty="0"/>
              <a:t>Actos inseguros: </a:t>
            </a:r>
            <a:r>
              <a:rPr lang="es-ES" sz="1800" dirty="0"/>
              <a:t>son los actos realizados por el trabajador, que omite o viola los </a:t>
            </a:r>
            <a:r>
              <a:rPr lang="en-US" sz="1800" dirty="0" err="1"/>
              <a:t>métodos</a:t>
            </a:r>
            <a:r>
              <a:rPr lang="en-US" sz="1800" dirty="0"/>
              <a:t> </a:t>
            </a:r>
            <a:r>
              <a:rPr lang="en-US" sz="1800" dirty="0" err="1"/>
              <a:t>aceptados</a:t>
            </a:r>
            <a:r>
              <a:rPr lang="en-US" sz="1800" dirty="0"/>
              <a:t> </a:t>
            </a:r>
            <a:r>
              <a:rPr lang="en-US" sz="1800" dirty="0" err="1"/>
              <a:t>como</a:t>
            </a:r>
            <a:r>
              <a:rPr lang="en-US" sz="1800" dirty="0"/>
              <a:t> </a:t>
            </a:r>
            <a:r>
              <a:rPr lang="en-US" sz="1800" dirty="0" err="1"/>
              <a:t>seguros</a:t>
            </a:r>
            <a:r>
              <a:rPr lang="en-US" sz="1800" dirty="0"/>
              <a:t>. (NOM-019-STPS-2004)</a:t>
            </a:r>
          </a:p>
          <a:p>
            <a:pPr marL="571500" indent="-342900" algn="just">
              <a:lnSpc>
                <a:spcPct val="100000"/>
              </a:lnSpc>
              <a:spcBef>
                <a:spcPts val="700"/>
              </a:spcBef>
            </a:pPr>
            <a:r>
              <a:rPr lang="es-ES" sz="1800" b="1" dirty="0"/>
              <a:t>Condiciones inseguras: </a:t>
            </a:r>
            <a:r>
              <a:rPr lang="es-ES" sz="1800" dirty="0"/>
              <a:t>son las situaciones o circunstancias peligrosas que derivan de los elementos que conforman el medio ambiente laboral y pueden hacer posible la ocurrencia de un accidente, enfermedad de trabajo, o daño material. (NOM-019-STPS-</a:t>
            </a:r>
            <a:r>
              <a:rPr lang="en-US" sz="1800" dirty="0"/>
              <a:t>2004).</a:t>
            </a: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343" y="126677"/>
            <a:ext cx="2261970" cy="9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25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946564" y="114526"/>
            <a:ext cx="10515600" cy="787174"/>
          </a:xfrm>
        </p:spPr>
        <p:txBody>
          <a:bodyPr>
            <a:normAutofit/>
          </a:bodyPr>
          <a:lstStyle/>
          <a:p>
            <a:pPr algn="ctr"/>
            <a:r>
              <a:rPr lang="es-MX" b="1" dirty="0">
                <a:solidFill>
                  <a:srgbClr val="00B050"/>
                </a:solidFill>
              </a:rPr>
              <a:t>Definiciones Importantes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5900" y="901700"/>
            <a:ext cx="11557000" cy="5816600"/>
          </a:xfrm>
        </p:spPr>
        <p:txBody>
          <a:bodyPr>
            <a:normAutofit/>
          </a:bodyPr>
          <a:lstStyle/>
          <a:p>
            <a:pPr marL="514350" indent="-285750" algn="just">
              <a:lnSpc>
                <a:spcPct val="100000"/>
              </a:lnSpc>
              <a:spcBef>
                <a:spcPts val="700"/>
              </a:spcBef>
            </a:pPr>
            <a:r>
              <a:rPr lang="es-ES" sz="1800" b="1" dirty="0"/>
              <a:t>Plan de emergencia: </a:t>
            </a:r>
            <a:r>
              <a:rPr lang="es-ES" sz="1800" dirty="0"/>
              <a:t>se le define al conjunto de recursos humanos y/o materiales disponibles para garantizar la intervención inmediata ante el acontecimiento de una </a:t>
            </a:r>
            <a:r>
              <a:rPr lang="en-US" sz="1800" dirty="0" err="1"/>
              <a:t>emergencia</a:t>
            </a:r>
            <a:r>
              <a:rPr lang="en-US" sz="1800" dirty="0"/>
              <a:t>.</a:t>
            </a:r>
          </a:p>
          <a:p>
            <a:pPr marL="514350" indent="-285750" algn="just">
              <a:lnSpc>
                <a:spcPct val="100000"/>
              </a:lnSpc>
              <a:spcBef>
                <a:spcPts val="700"/>
              </a:spcBef>
            </a:pPr>
            <a:r>
              <a:rPr lang="es-ES" sz="1800" b="1" dirty="0"/>
              <a:t>Gas</a:t>
            </a:r>
            <a:r>
              <a:rPr lang="es-ES" sz="1800" dirty="0"/>
              <a:t>: Fluido sin forma ni volumen propios, cuyas moléculas tienden a separarse unas de otras y presentan mayor movilidad que las de los líquidos.</a:t>
            </a:r>
          </a:p>
          <a:p>
            <a:pPr marL="514350" indent="-285750" algn="just">
              <a:lnSpc>
                <a:spcPct val="100000"/>
              </a:lnSpc>
              <a:spcBef>
                <a:spcPts val="700"/>
              </a:spcBef>
            </a:pPr>
            <a:r>
              <a:rPr lang="es-ES" sz="1800" b="1" dirty="0"/>
              <a:t>Sismo: </a:t>
            </a:r>
            <a:r>
              <a:rPr lang="es-ES" sz="1800" dirty="0"/>
              <a:t>Serie de vibraciones de la superficie terrestre generadas por un movimiento brusco y repentino de las capas internas (corteza y manto).</a:t>
            </a:r>
          </a:p>
          <a:p>
            <a:pPr marL="514350" indent="-285750" algn="just">
              <a:lnSpc>
                <a:spcPct val="100000"/>
              </a:lnSpc>
              <a:spcBef>
                <a:spcPts val="700"/>
              </a:spcBef>
            </a:pPr>
            <a:r>
              <a:rPr lang="en-US" sz="1800" dirty="0" err="1"/>
              <a:t>I</a:t>
            </a:r>
            <a:r>
              <a:rPr lang="en-US" sz="1800" b="1" dirty="0" err="1"/>
              <a:t>ncendio</a:t>
            </a:r>
            <a:r>
              <a:rPr lang="en-US" sz="1800" b="1" dirty="0"/>
              <a:t>: </a:t>
            </a:r>
            <a:r>
              <a:rPr lang="es-ES" sz="1800" dirty="0"/>
              <a:t>Es una ocurrencia de fuego no controlada que puede abrasar algo que no </a:t>
            </a:r>
            <a:r>
              <a:rPr lang="en-US" sz="1800" dirty="0" err="1"/>
              <a:t>está</a:t>
            </a:r>
            <a:r>
              <a:rPr lang="en-US" sz="1800" dirty="0"/>
              <a:t> </a:t>
            </a:r>
            <a:r>
              <a:rPr lang="en-US" sz="1800" dirty="0" err="1"/>
              <a:t>destinado</a:t>
            </a:r>
            <a:r>
              <a:rPr lang="en-US" sz="1800" dirty="0"/>
              <a:t> a </a:t>
            </a:r>
            <a:r>
              <a:rPr lang="en-US" sz="1800" dirty="0" err="1"/>
              <a:t>quemarse</a:t>
            </a:r>
            <a:r>
              <a:rPr lang="en-US" sz="1800" dirty="0"/>
              <a:t>. </a:t>
            </a:r>
            <a:r>
              <a:rPr lang="en-US" sz="1800" dirty="0" err="1"/>
              <a:t>Puede</a:t>
            </a:r>
            <a:r>
              <a:rPr lang="en-US" sz="1800" dirty="0"/>
              <a:t> </a:t>
            </a:r>
            <a:r>
              <a:rPr lang="en-US" sz="1800" dirty="0" err="1"/>
              <a:t>afectar</a:t>
            </a:r>
            <a:r>
              <a:rPr lang="en-US" sz="1800" dirty="0"/>
              <a:t> a </a:t>
            </a:r>
            <a:r>
              <a:rPr lang="en-US" sz="1800" dirty="0" err="1"/>
              <a:t>estructuras</a:t>
            </a:r>
            <a:r>
              <a:rPr lang="en-US" sz="1800" dirty="0"/>
              <a:t> y a </a:t>
            </a:r>
            <a:r>
              <a:rPr lang="en-US" sz="1800" dirty="0" err="1"/>
              <a:t>seres</a:t>
            </a:r>
            <a:r>
              <a:rPr lang="en-US" sz="1800" dirty="0"/>
              <a:t> </a:t>
            </a:r>
            <a:r>
              <a:rPr lang="en-US" sz="1800" dirty="0" err="1"/>
              <a:t>vivos</a:t>
            </a:r>
            <a:r>
              <a:rPr lang="en-US" sz="1800" dirty="0"/>
              <a:t>. Fuego de </a:t>
            </a:r>
            <a:r>
              <a:rPr lang="en-US" sz="1800" dirty="0" err="1"/>
              <a:t>grandes</a:t>
            </a:r>
            <a:r>
              <a:rPr lang="en-US" sz="1800" dirty="0"/>
              <a:t> </a:t>
            </a:r>
            <a:r>
              <a:rPr lang="en-US" sz="1800" dirty="0" err="1"/>
              <a:t>proporciones</a:t>
            </a:r>
            <a:r>
              <a:rPr lang="en-US" sz="1800" dirty="0"/>
              <a:t> que </a:t>
            </a:r>
            <a:r>
              <a:rPr lang="en-US" sz="1800" dirty="0" err="1"/>
              <a:t>arde</a:t>
            </a:r>
            <a:r>
              <a:rPr lang="en-US" sz="1800" dirty="0"/>
              <a:t> de forma </a:t>
            </a:r>
            <a:r>
              <a:rPr lang="en-US" sz="1800" dirty="0" err="1"/>
              <a:t>fortuita</a:t>
            </a:r>
            <a:r>
              <a:rPr lang="en-US" sz="1800" dirty="0"/>
              <a:t> o </a:t>
            </a:r>
            <a:r>
              <a:rPr lang="en-US" sz="1800" dirty="0" err="1"/>
              <a:t>provocada</a:t>
            </a:r>
            <a:r>
              <a:rPr lang="en-US" sz="1800" dirty="0"/>
              <a:t>.</a:t>
            </a:r>
          </a:p>
          <a:p>
            <a:pPr marL="514350" indent="-285750" algn="just">
              <a:lnSpc>
                <a:spcPct val="100000"/>
              </a:lnSpc>
              <a:spcBef>
                <a:spcPts val="700"/>
              </a:spcBef>
            </a:pPr>
            <a:r>
              <a:rPr lang="es-ES" sz="1800" b="1" dirty="0"/>
              <a:t>Fuego: </a:t>
            </a:r>
            <a:r>
              <a:rPr lang="es-ES" sz="1800" dirty="0"/>
              <a:t>Emisión de luz y calor producida por la combustión de una materia.</a:t>
            </a:r>
          </a:p>
          <a:p>
            <a:pPr marL="514350" indent="-285750" algn="just">
              <a:lnSpc>
                <a:spcPct val="100000"/>
              </a:lnSpc>
              <a:spcBef>
                <a:spcPts val="700"/>
              </a:spcBef>
            </a:pPr>
            <a:r>
              <a:rPr lang="en-US" sz="1800" b="1" dirty="0" err="1"/>
              <a:t>Extintor</a:t>
            </a:r>
            <a:r>
              <a:rPr lang="en-US" sz="1800" b="1" dirty="0"/>
              <a:t>: </a:t>
            </a:r>
            <a:r>
              <a:rPr lang="en-US" sz="1800" dirty="0" err="1"/>
              <a:t>Aparato</a:t>
            </a:r>
            <a:r>
              <a:rPr lang="en-US" sz="1800" dirty="0"/>
              <a:t> </a:t>
            </a:r>
            <a:r>
              <a:rPr lang="en-US" sz="1800" dirty="0" err="1"/>
              <a:t>portátil</a:t>
            </a:r>
            <a:r>
              <a:rPr lang="en-US" sz="1800" dirty="0"/>
              <a:t> para </a:t>
            </a:r>
            <a:r>
              <a:rPr lang="en-US" sz="1800" dirty="0" err="1"/>
              <a:t>apagar</a:t>
            </a:r>
            <a:r>
              <a:rPr lang="en-US" sz="1800" dirty="0"/>
              <a:t> </a:t>
            </a:r>
            <a:r>
              <a:rPr lang="en-US" sz="1800" dirty="0" err="1"/>
              <a:t>fuegos</a:t>
            </a:r>
            <a:r>
              <a:rPr lang="en-US" sz="1800" dirty="0"/>
              <a:t> o </a:t>
            </a:r>
            <a:r>
              <a:rPr lang="en-US" sz="1800" dirty="0" err="1"/>
              <a:t>incendios</a:t>
            </a:r>
            <a:r>
              <a:rPr lang="en-US" sz="1800" dirty="0"/>
              <a:t> de </a:t>
            </a:r>
            <a:r>
              <a:rPr lang="en-US" sz="1800" dirty="0" err="1"/>
              <a:t>pequeña</a:t>
            </a:r>
            <a:r>
              <a:rPr lang="en-US" sz="1800" dirty="0"/>
              <a:t> </a:t>
            </a:r>
            <a:r>
              <a:rPr lang="en-US" sz="1800" dirty="0" err="1"/>
              <a:t>magnitud</a:t>
            </a:r>
            <a:r>
              <a:rPr lang="en-US" sz="1800" dirty="0"/>
              <a:t> que </a:t>
            </a:r>
            <a:r>
              <a:rPr lang="es-ES" sz="1800" dirty="0"/>
              <a:t>consiste en una especie de botella grande en cuyo interior hay una sustancia líquida, </a:t>
            </a:r>
            <a:r>
              <a:rPr lang="en-US" sz="1800" dirty="0" err="1"/>
              <a:t>espumosa</a:t>
            </a:r>
            <a:r>
              <a:rPr lang="en-US" sz="1800" dirty="0"/>
              <a:t> o </a:t>
            </a:r>
            <a:r>
              <a:rPr lang="en-US" sz="1800" dirty="0" err="1"/>
              <a:t>en</a:t>
            </a:r>
            <a:r>
              <a:rPr lang="en-US" sz="1800" dirty="0"/>
              <a:t> forma de </a:t>
            </a:r>
            <a:r>
              <a:rPr lang="en-US" sz="1800" dirty="0" err="1"/>
              <a:t>polvo</a:t>
            </a:r>
            <a:r>
              <a:rPr lang="en-US" sz="1800" dirty="0"/>
              <a:t> (</a:t>
            </a:r>
            <a:r>
              <a:rPr lang="en-US" sz="1800" dirty="0" err="1"/>
              <a:t>agua</a:t>
            </a:r>
            <a:r>
              <a:rPr lang="en-US" sz="1800" dirty="0"/>
              <a:t> </a:t>
            </a:r>
            <a:r>
              <a:rPr lang="en-US" sz="1800" dirty="0" err="1"/>
              <a:t>pulverizada</a:t>
            </a:r>
            <a:r>
              <a:rPr lang="en-US" sz="1800" dirty="0"/>
              <a:t>, </a:t>
            </a:r>
            <a:r>
              <a:rPr lang="en-US" sz="1800" dirty="0" err="1"/>
              <a:t>hidrocarburos</a:t>
            </a:r>
            <a:r>
              <a:rPr lang="en-US" sz="1800" dirty="0"/>
              <a:t>, </a:t>
            </a:r>
            <a:r>
              <a:rPr lang="en-US" sz="1800" dirty="0" err="1"/>
              <a:t>dióxido</a:t>
            </a:r>
            <a:r>
              <a:rPr lang="en-US" sz="1800" dirty="0"/>
              <a:t> de </a:t>
            </a:r>
            <a:r>
              <a:rPr lang="en-US" sz="1800" dirty="0" err="1"/>
              <a:t>carbono</a:t>
            </a:r>
            <a:r>
              <a:rPr lang="en-US" sz="1800" dirty="0"/>
              <a:t>, </a:t>
            </a:r>
            <a:r>
              <a:rPr lang="es-ES" sz="1800" dirty="0"/>
              <a:t>etc.); para apagar el fuego</a:t>
            </a:r>
          </a:p>
          <a:p>
            <a:pPr marL="514350" indent="-285750" algn="just">
              <a:lnSpc>
                <a:spcPct val="100000"/>
              </a:lnSpc>
              <a:spcBef>
                <a:spcPts val="700"/>
              </a:spcBef>
            </a:pPr>
            <a:r>
              <a:rPr lang="es-ES" sz="1800" b="1" dirty="0"/>
              <a:t>Agente extinguidor: </a:t>
            </a:r>
            <a:r>
              <a:rPr lang="es-ES" sz="1800" dirty="0"/>
              <a:t>son aquellas sustancias que, gracias a sus propiedades físicas o químicas, se emplean para apagar el fuego (generalmente en los </a:t>
            </a:r>
            <a:r>
              <a:rPr lang="en-US" sz="1800" dirty="0" err="1"/>
              <a:t>incendios</a:t>
            </a:r>
            <a:r>
              <a:rPr lang="en-US" sz="1800" dirty="0"/>
              <a:t>).</a:t>
            </a:r>
            <a:r>
              <a:rPr lang="es-ES" sz="1800" dirty="0"/>
              <a:t> se arroja un chorro de esta sustancia sobre el mismo.</a:t>
            </a:r>
            <a:endParaRPr lang="en-US" sz="1800" dirty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313" y="114526"/>
            <a:ext cx="2261970" cy="9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54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/>
          <p:cNvSpPr txBox="1"/>
          <p:nvPr/>
        </p:nvSpPr>
        <p:spPr>
          <a:xfrm>
            <a:off x="317093" y="713993"/>
            <a:ext cx="8954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3200" b="1" u="sng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defRPr>
            </a:lvl1pPr>
          </a:lstStyle>
          <a:p>
            <a:r>
              <a:rPr lang="es-MX" sz="2400" dirty="0">
                <a:solidFill>
                  <a:srgbClr val="00B050"/>
                </a:solidFill>
                <a:effectLst/>
              </a:rPr>
              <a:t>RIESGOS LABORALES EN LAS AREAS DE TRABAJO</a:t>
            </a:r>
          </a:p>
        </p:txBody>
      </p:sp>
      <p:sp>
        <p:nvSpPr>
          <p:cNvPr id="4" name="9 CuadroTexto"/>
          <p:cNvSpPr txBox="1"/>
          <p:nvPr/>
        </p:nvSpPr>
        <p:spPr>
          <a:xfrm>
            <a:off x="1859281" y="1527344"/>
            <a:ext cx="767838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Caídas por resbalones o tropiezos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Golpes con herramientas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Golpes con instalaciones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1900" dirty="0">
                <a:latin typeface="Arial" pitchFamily="34" charset="0"/>
                <a:cs typeface="Arial" pitchFamily="34" charset="0"/>
              </a:rPr>
              <a:t>Atropellamiento montacargas y/o  vehículos</a:t>
            </a:r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Ruido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Trabajos en Altura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Manejo de Sustancias Químicas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Inhalación de Polvos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Contacto con Objetos Calientes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Exposición a Calor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Exposición a Cargas Manuales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Exposición a Cargas Suspendidas</a:t>
            </a:r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313" y="472281"/>
            <a:ext cx="2261970" cy="9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95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Seguridad-pc\compartida\Bandeja de Entrada\300 CAPACITACIÓN\301 Temas para Charlas de 5 minutos (Temas)\Notas del Día_2\Nota_del_Dia_0814.jpg"/>
          <p:cNvPicPr>
            <a:picLocks noChangeAspect="1" noChangeArrowheads="1"/>
          </p:cNvPicPr>
          <p:nvPr/>
        </p:nvPicPr>
        <p:blipFill>
          <a:blip r:embed="rId2"/>
          <a:srcRect t="14925"/>
          <a:stretch>
            <a:fillRect/>
          </a:stretch>
        </p:blipFill>
        <p:spPr bwMode="auto">
          <a:xfrm>
            <a:off x="953227" y="1034735"/>
            <a:ext cx="8529851" cy="5145206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662121" y="197245"/>
            <a:ext cx="63080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en-US" sz="2400" b="1" u="sng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APR </a:t>
            </a:r>
            <a:r>
              <a:rPr lang="es-MX" altLang="en-US" sz="2400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 “Análisis Previo de Riesgos” </a:t>
            </a:r>
            <a:endParaRPr lang="es-MX" sz="2400" dirty="0">
              <a:solidFill>
                <a:srgbClr val="00B050"/>
              </a:solidFill>
            </a:endParaRPr>
          </a:p>
        </p:txBody>
      </p:sp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313" y="472281"/>
            <a:ext cx="2261970" cy="9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74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429105"/>
            <a:ext cx="7216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en-US" sz="2800" b="1" u="sng" spc="50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APR </a:t>
            </a:r>
            <a:r>
              <a:rPr lang="es-MX" altLang="en-US" sz="2800" b="1" spc="50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= Análisis Previo de Riesgos</a:t>
            </a:r>
            <a:r>
              <a:rPr lang="es-MX" altLang="en-US" sz="2800" b="1" spc="50" dirty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          		</a:t>
            </a:r>
          </a:p>
        </p:txBody>
      </p:sp>
      <p:sp>
        <p:nvSpPr>
          <p:cNvPr id="3" name="3 CuadroTexto"/>
          <p:cNvSpPr txBox="1"/>
          <p:nvPr/>
        </p:nvSpPr>
        <p:spPr>
          <a:xfrm>
            <a:off x="350520" y="1210733"/>
            <a:ext cx="113233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Es un análisis </a:t>
            </a:r>
            <a:r>
              <a:rPr lang="es-MX" sz="2400" b="1" dirty="0"/>
              <a:t>minucioso </a:t>
            </a:r>
            <a:r>
              <a:rPr lang="es-MX" sz="2400" b="1" i="1" dirty="0"/>
              <a:t>para actividades que NO son rutinarias.</a:t>
            </a:r>
          </a:p>
          <a:p>
            <a:pPr algn="just"/>
            <a:r>
              <a:rPr lang="es-MX" sz="2400" b="1" i="1" dirty="0"/>
              <a:t>Se debe realizar SIEMPRE previo al inicio de una actividad, ya que las condiciones del entorno pueden cambiar y es necesario analizarlas.</a:t>
            </a:r>
          </a:p>
          <a:p>
            <a:pPr algn="just"/>
            <a:endParaRPr lang="es-MX" sz="2400" b="1" i="1" dirty="0"/>
          </a:p>
          <a:p>
            <a:pPr algn="just"/>
            <a:r>
              <a:rPr lang="es-MX" sz="2400" dirty="0">
                <a:solidFill>
                  <a:srgbClr val="0000FF"/>
                </a:solidFill>
              </a:rPr>
              <a:t>Se describe paso a paso:</a:t>
            </a:r>
          </a:p>
          <a:p>
            <a:pPr marL="457200" indent="-457200" algn="just">
              <a:buAutoNum type="arabicPeriod"/>
            </a:pPr>
            <a:r>
              <a:rPr lang="es-MX" sz="2400" dirty="0">
                <a:solidFill>
                  <a:srgbClr val="0000FF"/>
                </a:solidFill>
              </a:rPr>
              <a:t>Cada Actividad</a:t>
            </a:r>
          </a:p>
          <a:p>
            <a:pPr marL="457200" indent="-457200" algn="just">
              <a:buAutoNum type="arabicPeriod"/>
            </a:pPr>
            <a:r>
              <a:rPr lang="es-MX" sz="2400" dirty="0">
                <a:solidFill>
                  <a:srgbClr val="0000FF"/>
                </a:solidFill>
              </a:rPr>
              <a:t>Qué Riesgos tienen cada actividad.</a:t>
            </a:r>
          </a:p>
          <a:p>
            <a:pPr marL="457200" indent="-457200" algn="just">
              <a:buAutoNum type="arabicPeriod"/>
            </a:pPr>
            <a:r>
              <a:rPr lang="es-MX" sz="2400" dirty="0">
                <a:solidFill>
                  <a:srgbClr val="0000FF"/>
                </a:solidFill>
              </a:rPr>
              <a:t>Establecer medida de control para reducir o eliminar el riesgo de cada paso y actividad.</a:t>
            </a:r>
            <a:endParaRPr lang="es-MX" sz="2400" dirty="0"/>
          </a:p>
        </p:txBody>
      </p:sp>
      <p:graphicFrame>
        <p:nvGraphicFramePr>
          <p:cNvPr id="4" name="5 Diagrama"/>
          <p:cNvGraphicFramePr/>
          <p:nvPr>
            <p:extLst>
              <p:ext uri="{D42A27DB-BD31-4B8C-83A1-F6EECF244321}">
                <p14:modId xmlns:p14="http://schemas.microsoft.com/office/powerpoint/2010/main" val="1456996037"/>
              </p:ext>
            </p:extLst>
          </p:nvPr>
        </p:nvGraphicFramePr>
        <p:xfrm>
          <a:off x="1057811" y="3840588"/>
          <a:ext cx="6588224" cy="3720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trella de 7 puntas 5"/>
          <p:cNvSpPr/>
          <p:nvPr/>
        </p:nvSpPr>
        <p:spPr>
          <a:xfrm>
            <a:off x="7879080" y="4627053"/>
            <a:ext cx="2346960" cy="2103120"/>
          </a:xfrm>
          <a:prstGeom prst="star7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Actividad realizada de forma SEGURA</a:t>
            </a:r>
            <a:endParaRPr lang="en-US" dirty="0"/>
          </a:p>
        </p:txBody>
      </p:sp>
      <p:pic>
        <p:nvPicPr>
          <p:cNvPr id="8" name="Imagen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389" y="384045"/>
            <a:ext cx="2261970" cy="9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4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91837" y="406984"/>
            <a:ext cx="10515600" cy="777875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>
                <a:solidFill>
                  <a:srgbClr val="00B050"/>
                </a:solidFill>
              </a:rPr>
              <a:t>Proporcionalidad de Accidentes, Incidentes y Desvíos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215943"/>
            <a:ext cx="10515600" cy="96101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Lo </a:t>
            </a:r>
            <a:r>
              <a:rPr lang="en-US" sz="2000" dirty="0" err="1"/>
              <a:t>necesario</a:t>
            </a:r>
            <a:r>
              <a:rPr lang="en-US" sz="2000" dirty="0"/>
              <a:t> </a:t>
            </a:r>
            <a:r>
              <a:rPr lang="en-US" sz="2000" dirty="0" err="1"/>
              <a:t>es</a:t>
            </a:r>
            <a:r>
              <a:rPr lang="en-US" sz="2000" dirty="0"/>
              <a:t> </a:t>
            </a:r>
            <a:r>
              <a:rPr lang="en-US" sz="2000" dirty="0" err="1"/>
              <a:t>trabajar</a:t>
            </a:r>
            <a:r>
              <a:rPr lang="en-US" sz="2000" dirty="0"/>
              <a:t> en </a:t>
            </a:r>
            <a:r>
              <a:rPr lang="en-US" sz="2000" dirty="0" err="1"/>
              <a:t>conjunto</a:t>
            </a:r>
            <a:r>
              <a:rPr lang="en-US" sz="2000" dirty="0"/>
              <a:t> para </a:t>
            </a:r>
            <a:r>
              <a:rPr lang="en-US" sz="2000" dirty="0" err="1"/>
              <a:t>encontrar</a:t>
            </a:r>
            <a:r>
              <a:rPr lang="en-US" sz="2000" dirty="0"/>
              <a:t> y </a:t>
            </a:r>
            <a:r>
              <a:rPr lang="en-US" sz="2000" dirty="0" err="1"/>
              <a:t>dar</a:t>
            </a:r>
            <a:r>
              <a:rPr lang="en-US" sz="2000" dirty="0"/>
              <a:t> </a:t>
            </a:r>
            <a:r>
              <a:rPr lang="en-US" sz="2000" dirty="0" err="1"/>
              <a:t>solución</a:t>
            </a:r>
            <a:r>
              <a:rPr lang="en-US" sz="2000" dirty="0"/>
              <a:t> a </a:t>
            </a:r>
            <a:r>
              <a:rPr lang="en-US" sz="2000" dirty="0" err="1"/>
              <a:t>aquellas</a:t>
            </a:r>
            <a:r>
              <a:rPr lang="en-US" sz="2000" dirty="0"/>
              <a:t> 600 </a:t>
            </a:r>
            <a:r>
              <a:rPr lang="en-US" sz="2000" dirty="0" err="1"/>
              <a:t>desviaciones</a:t>
            </a:r>
            <a:r>
              <a:rPr lang="en-US" sz="2000" dirty="0"/>
              <a:t> para </a:t>
            </a:r>
            <a:r>
              <a:rPr lang="en-US" sz="2000" dirty="0" err="1"/>
              <a:t>evitar</a:t>
            </a:r>
            <a:r>
              <a:rPr lang="en-US" sz="2000" dirty="0"/>
              <a:t> o reducer la </a:t>
            </a:r>
            <a:r>
              <a:rPr lang="en-US" sz="2000" dirty="0" err="1"/>
              <a:t>probabilidad</a:t>
            </a:r>
            <a:r>
              <a:rPr lang="en-US" sz="2000" dirty="0"/>
              <a:t> de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cualquier</a:t>
            </a:r>
            <a:r>
              <a:rPr lang="en-US" sz="2000" dirty="0"/>
              <a:t> persona </a:t>
            </a:r>
            <a:r>
              <a:rPr lang="en-US" sz="2000" dirty="0" err="1"/>
              <a:t>resulte</a:t>
            </a:r>
            <a:r>
              <a:rPr lang="en-US" sz="2000" dirty="0"/>
              <a:t> </a:t>
            </a:r>
            <a:r>
              <a:rPr lang="en-US" sz="2000" dirty="0" err="1"/>
              <a:t>lesionada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Levantar</a:t>
            </a:r>
            <a:r>
              <a:rPr lang="en-US" sz="2000" dirty="0"/>
              <a:t> </a:t>
            </a:r>
            <a:r>
              <a:rPr lang="en-US" sz="2000" dirty="0" err="1"/>
              <a:t>reportes</a:t>
            </a:r>
            <a:r>
              <a:rPr lang="en-US" sz="2000" dirty="0"/>
              <a:t> de </a:t>
            </a:r>
            <a:r>
              <a:rPr lang="en-US" sz="2000" dirty="0" err="1"/>
              <a:t>tal</a:t>
            </a:r>
            <a:r>
              <a:rPr lang="en-US" sz="2000" dirty="0"/>
              <a:t> forma </a:t>
            </a:r>
            <a:r>
              <a:rPr lang="en-US" sz="2000" dirty="0" err="1"/>
              <a:t>que</a:t>
            </a:r>
            <a:r>
              <a:rPr lang="en-US" sz="2000" dirty="0"/>
              <a:t> se </a:t>
            </a:r>
            <a:r>
              <a:rPr lang="en-US" sz="2000" dirty="0" err="1"/>
              <a:t>puedan</a:t>
            </a:r>
            <a:r>
              <a:rPr lang="en-US" sz="2000" dirty="0"/>
              <a:t> </a:t>
            </a:r>
            <a:r>
              <a:rPr lang="en-US" sz="2000" dirty="0" err="1"/>
              <a:t>tomar</a:t>
            </a:r>
            <a:r>
              <a:rPr lang="en-US" sz="2000" dirty="0"/>
              <a:t> </a:t>
            </a:r>
            <a:r>
              <a:rPr lang="en-US" sz="2000" dirty="0" err="1"/>
              <a:t>acciones</a:t>
            </a:r>
            <a:r>
              <a:rPr lang="en-US" sz="2000" dirty="0"/>
              <a:t> </a:t>
            </a:r>
            <a:r>
              <a:rPr lang="en-US" sz="2000" dirty="0" err="1"/>
              <a:t>oportunas</a:t>
            </a:r>
            <a:r>
              <a:rPr lang="en-US" sz="2000" dirty="0"/>
              <a:t>.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98967089"/>
              </p:ext>
            </p:extLst>
          </p:nvPr>
        </p:nvGraphicFramePr>
        <p:xfrm>
          <a:off x="4659290" y="1416676"/>
          <a:ext cx="5566535" cy="3562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246069"/>
              </p:ext>
            </p:extLst>
          </p:nvPr>
        </p:nvGraphicFramePr>
        <p:xfrm>
          <a:off x="2987899" y="1429554"/>
          <a:ext cx="3825025" cy="355457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82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8643">
                <a:tc>
                  <a:txBody>
                    <a:bodyPr/>
                    <a:lstStyle/>
                    <a:p>
                      <a:pPr algn="r"/>
                      <a:r>
                        <a:rPr lang="es-MX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Por cada</a:t>
                      </a:r>
                      <a:r>
                        <a:rPr lang="es-MX" sz="20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accidente fatal hay:</a:t>
                      </a:r>
                      <a:endParaRPr lang="es-MX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643">
                <a:tc>
                  <a:txBody>
                    <a:bodyPr/>
                    <a:lstStyle/>
                    <a:p>
                      <a:pPr algn="r"/>
                      <a:r>
                        <a:rPr lang="es-MX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Accidentes menores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643">
                <a:tc>
                  <a:txBody>
                    <a:bodyPr/>
                    <a:lstStyle/>
                    <a:p>
                      <a:pPr algn="r"/>
                      <a:r>
                        <a:rPr lang="es-MX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Incidentes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643">
                <a:tc>
                  <a:txBody>
                    <a:bodyPr/>
                    <a:lstStyle/>
                    <a:p>
                      <a:pPr algn="r"/>
                      <a:r>
                        <a:rPr lang="es-MX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Desviaciones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Imagen 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313" y="472281"/>
            <a:ext cx="2261970" cy="9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96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873" y="354023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00B050"/>
                </a:solidFill>
              </a:rPr>
              <a:t>Identificación y Evaluación de Riesgos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Para la Identificación y evaluación de riesgos hay que seguir la siguiente jerarquización:</a:t>
            </a:r>
          </a:p>
          <a:p>
            <a:pPr marL="0" indent="0">
              <a:buNone/>
            </a:pPr>
            <a:endParaRPr lang="es-MX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43182243"/>
              </p:ext>
            </p:extLst>
          </p:nvPr>
        </p:nvGraphicFramePr>
        <p:xfrm>
          <a:off x="3255493" y="2859109"/>
          <a:ext cx="5416348" cy="3742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313" y="472281"/>
            <a:ext cx="2261970" cy="9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40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00B050"/>
                </a:solidFill>
              </a:rPr>
              <a:t>Estadísticas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659820"/>
              </p:ext>
            </p:extLst>
          </p:nvPr>
        </p:nvGraphicFramePr>
        <p:xfrm>
          <a:off x="3692384" y="1981157"/>
          <a:ext cx="8127999" cy="3479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91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4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ÍNDICE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FÓRMULA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Índice</a:t>
                      </a:r>
                      <a:r>
                        <a:rPr lang="es-MX" baseline="0" dirty="0"/>
                        <a:t> de Frecuencia de Accidentes Totales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TIFR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(Primeros Auxilios + Accidentes</a:t>
                      </a:r>
                      <a:r>
                        <a:rPr lang="es-MX" baseline="0" dirty="0"/>
                        <a:t> con y sin pérdida de días + Accidentes no relacionados con el trabajo) * 1000000 / Horas Hombre Trabajadas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Índice de Frecuencia de Accidentes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IFR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Accidentes</a:t>
                      </a:r>
                      <a:r>
                        <a:rPr lang="es-MX" baseline="0" dirty="0"/>
                        <a:t> con y sin días perdidas * 1000000 / Horas Hombre Trabajadas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Índice</a:t>
                      </a:r>
                      <a:r>
                        <a:rPr lang="es-MX" baseline="0" dirty="0"/>
                        <a:t> de Frecuencia de Accidentes con días perdidos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LTIFR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Accidentes</a:t>
                      </a:r>
                      <a:r>
                        <a:rPr lang="es-MX" baseline="0" dirty="0"/>
                        <a:t> con días perdidos * 1000000 / Horas Hombre Trabajadas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Índice</a:t>
                      </a:r>
                      <a:r>
                        <a:rPr lang="es-MX" baseline="0" dirty="0"/>
                        <a:t> de Gravedad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Días perdidos * 1000 / </a:t>
                      </a:r>
                      <a:r>
                        <a:rPr lang="es-MX" baseline="0" dirty="0"/>
                        <a:t>Horas Hombre Trabajadas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Flecha derecha 8"/>
          <p:cNvSpPr/>
          <p:nvPr/>
        </p:nvSpPr>
        <p:spPr>
          <a:xfrm>
            <a:off x="647114" y="1547447"/>
            <a:ext cx="2897944" cy="4684542"/>
          </a:xfrm>
          <a:prstGeom prst="rightArrow">
            <a:avLst>
              <a:gd name="adj1" fmla="val 50000"/>
              <a:gd name="adj2" fmla="val 34466"/>
            </a:avLst>
          </a:prstGeom>
          <a:solidFill>
            <a:srgbClr val="00B050"/>
          </a:solidFill>
          <a:ln>
            <a:solidFill>
              <a:srgbClr val="FBFBFB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Para mejorar, solo se puede controlar aquellos que se puede medir.</a:t>
            </a:r>
          </a:p>
          <a:p>
            <a:r>
              <a:rPr lang="es-MX" dirty="0"/>
              <a:t>Por ello en </a:t>
            </a:r>
            <a:r>
              <a:rPr lang="es-MX" dirty="0" smtClean="0"/>
              <a:t>INVERMEX </a:t>
            </a:r>
            <a:r>
              <a:rPr lang="es-MX" dirty="0"/>
              <a:t>se monitorean las siguientes estadísticas:</a:t>
            </a:r>
          </a:p>
          <a:p>
            <a:pPr algn="ctr"/>
            <a:r>
              <a:rPr lang="es-MX" dirty="0"/>
              <a:t> </a:t>
            </a: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313" y="472281"/>
            <a:ext cx="2261970" cy="9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03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07689"/>
              </p:ext>
            </p:extLst>
          </p:nvPr>
        </p:nvGraphicFramePr>
        <p:xfrm>
          <a:off x="3185160" y="782955"/>
          <a:ext cx="10515600" cy="5089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41960" y="198180"/>
            <a:ext cx="8747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00B050"/>
                </a:solidFill>
              </a:rPr>
              <a:t>Definición de Actos y Condiciones Inseguras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41960" y="1060400"/>
            <a:ext cx="4846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Acto Inseguro: </a:t>
            </a:r>
            <a:r>
              <a:rPr lang="es-MX" dirty="0"/>
              <a:t>Actos de las personas que pueden llevar a un accidente, como: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No cumplir un procedimiento de trabajo aceptado como seguro,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No cumplir normas de seguridad,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Distracción y falta de atención en la tarea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Exceso de confianza, etc. 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2072640" y="3194506"/>
            <a:ext cx="4846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Condición Insegura: </a:t>
            </a:r>
            <a:r>
              <a:rPr lang="es-MX" dirty="0"/>
              <a:t>Abarcan al lugar o los elementos de trabajo que implican riesgo: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Falta de protección en las partes móviles,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Barandales rotos,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Pisos inestables o resbalosos, etc.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59080" y="5048116"/>
            <a:ext cx="4846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Factores Contribuyentes: </a:t>
            </a:r>
            <a:r>
              <a:rPr lang="es-MX" dirty="0"/>
              <a:t>Factores Personales como problemas físicos, psíquicos o sociales que pueden afectar el desempeño de un individuo y causar un accidente.</a:t>
            </a:r>
          </a:p>
        </p:txBody>
      </p:sp>
      <p:pic>
        <p:nvPicPr>
          <p:cNvPr id="11" name="Imagen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830" y="198180"/>
            <a:ext cx="2261970" cy="9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2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4416"/>
            <a:ext cx="10515600" cy="899795"/>
          </a:xfrm>
        </p:spPr>
        <p:txBody>
          <a:bodyPr/>
          <a:lstStyle/>
          <a:p>
            <a:r>
              <a:rPr lang="es-MX" b="1" dirty="0">
                <a:solidFill>
                  <a:srgbClr val="00B050"/>
                </a:solidFill>
              </a:rPr>
              <a:t>Investigación de Accidentes e Incidentes</a:t>
            </a:r>
            <a:endParaRPr 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367093"/>
              </p:ext>
            </p:extLst>
          </p:nvPr>
        </p:nvGraphicFramePr>
        <p:xfrm>
          <a:off x="106680" y="1021080"/>
          <a:ext cx="1078992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trella de 7 puntas 5"/>
          <p:cNvSpPr/>
          <p:nvPr/>
        </p:nvSpPr>
        <p:spPr>
          <a:xfrm>
            <a:off x="8001000" y="3535680"/>
            <a:ext cx="4191000" cy="3322320"/>
          </a:xfrm>
          <a:prstGeom prst="star7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 Accidente, Incidente, Acto o Condición Insegura DEBE reportarse inmediatamente a la supervisión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92481" y="4221480"/>
            <a:ext cx="5913119" cy="1933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42900" algn="just">
              <a:lnSpc>
                <a:spcPct val="100000"/>
              </a:lnSpc>
              <a:spcBef>
                <a:spcPts val="700"/>
              </a:spcBef>
            </a:pPr>
            <a:r>
              <a:rPr lang="es-ES" b="1" dirty="0">
                <a:solidFill>
                  <a:srgbClr val="FF0000"/>
                </a:solidFill>
              </a:rPr>
              <a:t>RECUERDA:</a:t>
            </a:r>
          </a:p>
          <a:p>
            <a:pPr marL="571500" indent="-342900" algn="just">
              <a:lnSpc>
                <a:spcPct val="100000"/>
              </a:lnSpc>
              <a:spcBef>
                <a:spcPts val="700"/>
              </a:spcBef>
            </a:pPr>
            <a:r>
              <a:rPr lang="es-ES" b="1" dirty="0"/>
              <a:t>Un Accidente es evento no deseado que da lugar a perdida de la vida o lesiones.</a:t>
            </a:r>
            <a:endParaRPr lang="es-ES" dirty="0"/>
          </a:p>
          <a:p>
            <a:pPr marL="571500" indent="-342900" algn="just">
              <a:lnSpc>
                <a:spcPct val="100000"/>
              </a:lnSpc>
              <a:spcBef>
                <a:spcPts val="700"/>
              </a:spcBef>
            </a:pPr>
            <a:r>
              <a:rPr lang="es-ES" b="1" dirty="0"/>
              <a:t>Un Incidente es un accidente sin consecuencias. No causa daño </a:t>
            </a:r>
            <a:r>
              <a:rPr lang="es-ES" dirty="0"/>
              <a:t>pero con una pequeña variación en el suceso podría causarlo.</a:t>
            </a:r>
          </a:p>
        </p:txBody>
      </p:sp>
      <p:pic>
        <p:nvPicPr>
          <p:cNvPr id="9" name="Imagen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313" y="472281"/>
            <a:ext cx="2261970" cy="9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15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del Curso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38200" y="2095500"/>
            <a:ext cx="1066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Generar conciencia sobre la importancia de la Seguridad, Salud Ocupacional y Medio Ambiente en </a:t>
            </a:r>
            <a:r>
              <a:rPr lang="es-MX" sz="2000" dirty="0" smtClean="0"/>
              <a:t>INVERMEX </a:t>
            </a:r>
            <a:r>
              <a:rPr lang="es-MX" sz="2000" dirty="0"/>
              <a:t>mostrando el modelo en que se basa y los principales pilares que lo conforman como es la Política QHS&amp;E, Objetivos definidos, Reglas, definiciones importantes para su comprensión, Requisitos Legales aplicables y estructura documental del Sistema.</a:t>
            </a:r>
          </a:p>
          <a:p>
            <a:endParaRPr lang="es-MX" sz="2000" dirty="0"/>
          </a:p>
          <a:p>
            <a:r>
              <a:rPr lang="es-MX" sz="2000" dirty="0"/>
              <a:t>Al finalizar, estarás en condiciones de:</a:t>
            </a:r>
          </a:p>
          <a:p>
            <a:endParaRPr lang="es-MX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/>
              <a:t>Transmitir conocimientos sobre los aspectos conceptuales y documentales de seguridad de  </a:t>
            </a:r>
            <a:r>
              <a:rPr lang="es-MX" sz="2000" dirty="0" smtClean="0"/>
              <a:t>INVERMEX.</a:t>
            </a:r>
            <a:endParaRPr lang="es-MX" sz="2000" dirty="0"/>
          </a:p>
          <a:p>
            <a:endParaRPr lang="es-MX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/>
              <a:t>Sensibilizar en aspectos prácticos de seguridad favoreciendo la transferencia a la práctica laboral.</a:t>
            </a:r>
          </a:p>
          <a:p>
            <a:endParaRPr lang="es-MX" sz="2000" dirty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313" y="472281"/>
            <a:ext cx="2261970" cy="9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68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1752" y="2699616"/>
            <a:ext cx="10515600" cy="1325563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00B050"/>
                </a:solidFill>
              </a:rPr>
              <a:t>Equipo de Protección Personal (EPP)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313" y="472281"/>
            <a:ext cx="2261970" cy="9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06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2681" y="423081"/>
            <a:ext cx="6949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EQUIPO DE PROTECCION PERSONAL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1109111"/>
            <a:ext cx="6581775" cy="42291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 flipH="1">
            <a:off x="502919" y="5624131"/>
            <a:ext cx="1065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Información con base a Norma Oficial Mexicana NOM-017-STPS</a:t>
            </a:r>
            <a:endParaRPr lang="en-US" dirty="0"/>
          </a:p>
        </p:txBody>
      </p:sp>
      <p:pic>
        <p:nvPicPr>
          <p:cNvPr id="8" name="Imagen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313" y="472281"/>
            <a:ext cx="2261970" cy="9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8036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254927"/>
            <a:ext cx="6949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EQUIPO DE PROTECCION PERSONAL</a:t>
            </a:r>
          </a:p>
        </p:txBody>
      </p:sp>
      <p:sp>
        <p:nvSpPr>
          <p:cNvPr id="6" name="CuadroTexto 5"/>
          <p:cNvSpPr txBox="1"/>
          <p:nvPr/>
        </p:nvSpPr>
        <p:spPr>
          <a:xfrm flipH="1">
            <a:off x="502919" y="6264211"/>
            <a:ext cx="1065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Información con base a Norma Oficial Mexicana NOM-017-STPS</a:t>
            </a: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086" y="914631"/>
            <a:ext cx="6448425" cy="5181600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313" y="472281"/>
            <a:ext cx="2261970" cy="9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2336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28826" y="383512"/>
            <a:ext cx="6949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EQUIPO DE PROTECCION PERSONAL</a:t>
            </a:r>
          </a:p>
        </p:txBody>
      </p:sp>
      <p:sp>
        <p:nvSpPr>
          <p:cNvPr id="6" name="CuadroTexto 5"/>
          <p:cNvSpPr txBox="1"/>
          <p:nvPr/>
        </p:nvSpPr>
        <p:spPr>
          <a:xfrm flipH="1">
            <a:off x="899159" y="5883211"/>
            <a:ext cx="803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Información con base a Norma Oficial Mexicana NOM-017-STPS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643" y="1232535"/>
            <a:ext cx="6400800" cy="3752850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313" y="472281"/>
            <a:ext cx="2261970" cy="9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58223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56536" y="423081"/>
            <a:ext cx="6949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EQUIPO DE PROTECCION PERSONAL</a:t>
            </a:r>
          </a:p>
        </p:txBody>
      </p:sp>
      <p:sp>
        <p:nvSpPr>
          <p:cNvPr id="6" name="CuadroTexto 5"/>
          <p:cNvSpPr txBox="1"/>
          <p:nvPr/>
        </p:nvSpPr>
        <p:spPr>
          <a:xfrm flipH="1">
            <a:off x="899159" y="5883211"/>
            <a:ext cx="803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Información con base a Norma Oficial Mexicana NOM-017-STPS</a:t>
            </a: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480" y="1133876"/>
            <a:ext cx="6400800" cy="4438650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313" y="472281"/>
            <a:ext cx="2261970" cy="9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230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24083" y="2006222"/>
            <a:ext cx="6441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b="1" u="sng" dirty="0">
                <a:solidFill>
                  <a:srgbClr val="00B050"/>
                </a:solidFill>
              </a:rPr>
              <a:t>EPP BASICO</a:t>
            </a:r>
          </a:p>
        </p:txBody>
      </p:sp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313" y="472281"/>
            <a:ext cx="2261970" cy="9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952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980" y="1210954"/>
            <a:ext cx="8309850" cy="498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3603420" y="504556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CASCO DE SEGURIDAD</a:t>
            </a:r>
            <a:endParaRPr lang="es-MX" b="1" u="sng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313" y="472281"/>
            <a:ext cx="2261970" cy="9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22200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16" y="1246211"/>
            <a:ext cx="8364087" cy="49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3314543" y="693056"/>
            <a:ext cx="2903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LENTES DE SEGURIDAD</a:t>
            </a:r>
            <a:endParaRPr lang="es-MX" b="1" u="sng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313" y="472281"/>
            <a:ext cx="2261970" cy="9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3710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952" y="978227"/>
            <a:ext cx="8134067" cy="547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3444425" y="608895"/>
            <a:ext cx="2416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Uniforme de Trabajo</a:t>
            </a:r>
            <a:endParaRPr lang="es-MX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313" y="472281"/>
            <a:ext cx="2261970" cy="9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26526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140" y="1224664"/>
            <a:ext cx="8375579" cy="523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4501558" y="670667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u="sng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GUANTES</a:t>
            </a:r>
            <a:endParaRPr lang="es-MX" b="1" u="sng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313" y="472281"/>
            <a:ext cx="2261970" cy="9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1422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F8EA6C6-DD3D-4A5E-B56A-6DD3FF6390A9}"/>
              </a:ext>
            </a:extLst>
          </p:cNvPr>
          <p:cNvCxnSpPr>
            <a:cxnSpLocks/>
          </p:cNvCxnSpPr>
          <p:nvPr/>
        </p:nvCxnSpPr>
        <p:spPr>
          <a:xfrm>
            <a:off x="3662476" y="3068960"/>
            <a:ext cx="2232248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BAE0F9F7-866C-4E8D-BAF7-5001B4BD30B3}"/>
              </a:ext>
            </a:extLst>
          </p:cNvPr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2351584" y="980729"/>
          <a:ext cx="8135938" cy="604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F0483883-04B4-4374-8874-DD1741DBD82D}"/>
              </a:ext>
            </a:extLst>
          </p:cNvPr>
          <p:cNvCxnSpPr>
            <a:cxnSpLocks/>
          </p:cNvCxnSpPr>
          <p:nvPr/>
        </p:nvCxnSpPr>
        <p:spPr>
          <a:xfrm>
            <a:off x="7233380" y="3068960"/>
            <a:ext cx="1152128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>
            <a:extLst>
              <a:ext uri="{FF2B5EF4-FFF2-40B4-BE49-F238E27FC236}">
                <a16:creationId xmlns:a16="http://schemas.microsoft.com/office/drawing/2014/main" id="{8F0AA141-B0E2-48E3-B70E-85FC3F17EB92}"/>
              </a:ext>
            </a:extLst>
          </p:cNvPr>
          <p:cNvSpPr txBox="1">
            <a:spLocks/>
          </p:cNvSpPr>
          <p:nvPr/>
        </p:nvSpPr>
        <p:spPr>
          <a:xfrm>
            <a:off x="870857" y="655037"/>
            <a:ext cx="6254932" cy="784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Organigrama de la empresa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n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313" y="472281"/>
            <a:ext cx="2261970" cy="9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19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319" y="1047750"/>
            <a:ext cx="7970294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3802395" y="385413"/>
            <a:ext cx="3082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ZAPATOS DE SEGURIDAD</a:t>
            </a:r>
            <a:endParaRPr lang="es-MX" b="1" u="sng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313" y="472281"/>
            <a:ext cx="2261970" cy="9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15403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CuadroTexto"/>
          <p:cNvSpPr txBox="1"/>
          <p:nvPr/>
        </p:nvSpPr>
        <p:spPr>
          <a:xfrm>
            <a:off x="709688" y="208811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EPP ESPECIFICO</a:t>
            </a:r>
          </a:p>
        </p:txBody>
      </p:sp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313" y="472281"/>
            <a:ext cx="2261970" cy="9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13506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CuadroTexto"/>
          <p:cNvSpPr txBox="1"/>
          <p:nvPr/>
        </p:nvSpPr>
        <p:spPr>
          <a:xfrm>
            <a:off x="4283418" y="210403"/>
            <a:ext cx="177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u="sng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55684" y="477543"/>
            <a:ext cx="8229600" cy="38904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Reglas del USO CORRECTO de EPP</a:t>
            </a:r>
            <a:endParaRPr kumimoji="0" lang="es-ES" sz="2400" b="1" i="0" u="sng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49152" y="1038042"/>
            <a:ext cx="8229600" cy="51160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24000" marR="0" lvl="0" indent="-342900" algn="l" defTabSz="457200" rtl="0" eaLnBrk="1" fontAlgn="auto" latinLnBrk="0" hangingPunct="1">
              <a:lnSpc>
                <a:spcPct val="100000"/>
              </a:lnSpc>
              <a:buClrTx/>
              <a:buSzTx/>
              <a:buFont typeface="Arial"/>
              <a:buChar char="•"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 utilizar el EPP adecuado para cada actividad.</a:t>
            </a:r>
          </a:p>
          <a:p>
            <a:pPr marL="324000" marR="0" lvl="0" indent="-342900" algn="l" defTabSz="457200" rtl="0" eaLnBrk="1" fontAlgn="auto" latinLnBrk="0" hangingPunct="1">
              <a:lnSpc>
                <a:spcPct val="100000"/>
              </a:lnSpc>
              <a:buClrTx/>
              <a:buSzTx/>
              <a:buFont typeface="Arial"/>
              <a:buChar char="•"/>
              <a:tabLst/>
              <a:defRPr/>
            </a:pP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24000" marR="0" lvl="0" indent="-342900" algn="l" defTabSz="457200" rtl="0" eaLnBrk="1" fontAlgn="auto" latinLnBrk="0" hangingPunct="1">
              <a:lnSpc>
                <a:spcPct val="100000"/>
              </a:lnSpc>
              <a:buClrTx/>
              <a:buSzTx/>
              <a:buFont typeface="Arial"/>
              <a:buChar char="•"/>
              <a:tabLst/>
              <a:defRPr/>
            </a:pPr>
            <a:r>
              <a:rPr lang="es-MX" dirty="0">
                <a:latin typeface="Arial" pitchFamily="34" charset="0"/>
                <a:cs typeface="Arial" pitchFamily="34" charset="0"/>
              </a:rPr>
              <a:t>E</a:t>
            </a:r>
            <a:r>
              <a:rPr kumimoji="0" lang="es-MX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mplear</a:t>
            </a: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el E.P.P. en mal estado</a:t>
            </a:r>
          </a:p>
          <a:p>
            <a:pPr marL="324000" marR="0" lvl="0" indent="-342900" algn="l" defTabSz="457200" rtl="0" eaLnBrk="1" fontAlgn="auto" latinLnBrk="0" hangingPunct="1">
              <a:lnSpc>
                <a:spcPct val="100000"/>
              </a:lnSpc>
              <a:buClrTx/>
              <a:buSzTx/>
              <a:buFont typeface="Arial"/>
              <a:buChar char="•"/>
              <a:tabLst/>
              <a:defRPr/>
            </a:pP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24000" marR="0" lvl="0" indent="-342900" algn="l" defTabSz="457200" rtl="0" eaLnBrk="1" fontAlgn="auto" latinLnBrk="0" hangingPunct="1">
              <a:lnSpc>
                <a:spcPct val="100000"/>
              </a:lnSpc>
              <a:buClrTx/>
              <a:buSzTx/>
              <a:buFont typeface="Arial"/>
              <a:buChar char="•"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 utilizar el E.P.P. por que no permite realizar el trabajo cómodamente.</a:t>
            </a:r>
          </a:p>
          <a:p>
            <a:pPr marL="324000" marR="0" lvl="0" indent="-342900" algn="l" defTabSz="457200" rtl="0" eaLnBrk="1" fontAlgn="auto" latinLnBrk="0" hangingPunct="1">
              <a:lnSpc>
                <a:spcPct val="100000"/>
              </a:lnSpc>
              <a:buClrTx/>
              <a:buSzTx/>
              <a:buFont typeface="Arial"/>
              <a:buChar char="•"/>
              <a:tabLst/>
              <a:defRPr/>
            </a:pP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24000" marR="0" lvl="0" indent="-342900" algn="l" defTabSz="457200" rtl="0" eaLnBrk="1" fontAlgn="auto" latinLnBrk="0" hangingPunct="1">
              <a:lnSpc>
                <a:spcPct val="100000"/>
              </a:lnSpc>
              <a:buClrTx/>
              <a:buSzTx/>
              <a:buFont typeface="Arial"/>
              <a:buChar char="•"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Prestarse el E.P.P. con su compañero</a:t>
            </a:r>
          </a:p>
          <a:p>
            <a:pPr marL="324000" marR="0" lvl="0" indent="-342900" algn="l" defTabSz="457200" rtl="0" eaLnBrk="1" fontAlgn="auto" latinLnBrk="0" hangingPunct="1">
              <a:lnSpc>
                <a:spcPct val="100000"/>
              </a:lnSpc>
              <a:buClrTx/>
              <a:buSzTx/>
              <a:buFont typeface="Arial"/>
              <a:buChar char="•"/>
              <a:tabLst/>
              <a:defRPr/>
            </a:pP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24000" marR="0" lvl="0" indent="-342900" algn="l" defTabSz="457200" rtl="0" eaLnBrk="1" fontAlgn="auto" latinLnBrk="0" hangingPunct="1">
              <a:lnSpc>
                <a:spcPct val="100000"/>
              </a:lnSpc>
              <a:buClrTx/>
              <a:buSzTx/>
              <a:buFont typeface="Arial"/>
              <a:buChar char="•"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 efectuar limpieza apropiada al E.P.P. posterior a su uso.</a:t>
            </a:r>
          </a:p>
          <a:p>
            <a:pPr marL="324000" marR="0" lvl="0" indent="-342900" algn="l" defTabSz="457200" rtl="0" eaLnBrk="1" fontAlgn="auto" latinLnBrk="0" hangingPunct="1">
              <a:lnSpc>
                <a:spcPct val="100000"/>
              </a:lnSpc>
              <a:buClrTx/>
              <a:buSzTx/>
              <a:buFont typeface="Arial"/>
              <a:buChar char="•"/>
              <a:tabLst/>
              <a:defRPr/>
            </a:pP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24000" lvl="0" indent="-342900">
              <a:buFont typeface="Arial"/>
              <a:buChar char="•"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Utilizar E.P.P. </a:t>
            </a:r>
            <a:r>
              <a:rPr lang="es-MX" dirty="0">
                <a:latin typeface="Arial" pitchFamily="34" charset="0"/>
                <a:cs typeface="Arial" pitchFamily="34" charset="0"/>
              </a:rPr>
              <a:t>diferente al proporcionado por la empresa.</a:t>
            </a:r>
          </a:p>
          <a:p>
            <a:pPr marL="324000" lvl="0" indent="-342900">
              <a:buFont typeface="Arial"/>
              <a:buChar char="•"/>
              <a:defRPr/>
            </a:pPr>
            <a:endParaRPr lang="es-MX" dirty="0">
              <a:latin typeface="Arial" pitchFamily="34" charset="0"/>
              <a:cs typeface="Arial" pitchFamily="34" charset="0"/>
            </a:endParaRPr>
          </a:p>
          <a:p>
            <a:pPr marL="324000" lvl="0" indent="-342900">
              <a:buFont typeface="Arial"/>
              <a:buChar char="•"/>
              <a:defRPr/>
            </a:pPr>
            <a:r>
              <a:rPr lang="es-MX" dirty="0">
                <a:latin typeface="Arial" pitchFamily="34" charset="0"/>
                <a:cs typeface="Arial" pitchFamily="34" charset="0"/>
              </a:rPr>
              <a:t>No sustituirlo posterior a la vida útil señalada por el fabricante.</a:t>
            </a:r>
          </a:p>
          <a:p>
            <a:pPr marL="324000" lvl="0" indent="-342900">
              <a:buFont typeface="Arial"/>
              <a:buChar char="•"/>
              <a:defRPr/>
            </a:pPr>
            <a:endParaRPr lang="es-MX" dirty="0">
              <a:latin typeface="Arial" pitchFamily="34" charset="0"/>
              <a:cs typeface="Arial" pitchFamily="34" charset="0"/>
            </a:endParaRPr>
          </a:p>
          <a:p>
            <a:pPr marL="324000" lvl="0" indent="-342900">
              <a:buFont typeface="Arial"/>
              <a:buChar char="•"/>
              <a:defRPr/>
            </a:pPr>
            <a:r>
              <a:rPr lang="es-MX" dirty="0">
                <a:latin typeface="Arial" pitchFamily="34" charset="0"/>
                <a:cs typeface="Arial" pitchFamily="34" charset="0"/>
              </a:rPr>
              <a:t>No modificarlo.</a:t>
            </a:r>
          </a:p>
          <a:p>
            <a:pPr marL="324000" lvl="0" indent="-342900">
              <a:buFont typeface="Arial"/>
              <a:buChar char="•"/>
              <a:defRPr/>
            </a:pPr>
            <a:endParaRPr lang="es-MX" dirty="0">
              <a:latin typeface="Arial" pitchFamily="34" charset="0"/>
              <a:cs typeface="Arial" pitchFamily="34" charset="0"/>
            </a:endParaRPr>
          </a:p>
          <a:p>
            <a:pPr marL="324000" lvl="0" indent="-342900">
              <a:buFont typeface="Arial"/>
              <a:buChar char="•"/>
              <a:defRPr/>
            </a:pPr>
            <a:r>
              <a:rPr lang="es-MX" dirty="0">
                <a:latin typeface="Arial" pitchFamily="34" charset="0"/>
                <a:cs typeface="Arial" pitchFamily="34" charset="0"/>
              </a:rPr>
              <a:t>Utilización de E.P.P. contaminado.</a:t>
            </a:r>
          </a:p>
          <a:p>
            <a:pPr marL="324000" marR="0" lvl="0" indent="-342900" algn="l" defTabSz="457200" rtl="0" eaLnBrk="1" fontAlgn="auto" latinLnBrk="0" hangingPunct="1">
              <a:lnSpc>
                <a:spcPct val="100000"/>
              </a:lnSpc>
              <a:buClrTx/>
              <a:buSzTx/>
              <a:buFont typeface="Arial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Arial"/>
            </a:endParaRPr>
          </a:p>
        </p:txBody>
      </p:sp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313" y="472281"/>
            <a:ext cx="2261970" cy="9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78575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CuadroTexto"/>
          <p:cNvSpPr txBox="1"/>
          <p:nvPr/>
        </p:nvSpPr>
        <p:spPr>
          <a:xfrm>
            <a:off x="3864318" y="496153"/>
            <a:ext cx="177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u="sng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704850" y="721003"/>
            <a:ext cx="8229600" cy="473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Disposición Final del E.P.P. Contaminado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9821" y="1396904"/>
            <a:ext cx="10183087" cy="128289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 Equipo de Protección Personal, una vez que ya no se emplea, de estar contaminado con grasas</a:t>
            </a:r>
            <a:r>
              <a:rPr kumimoji="0" lang="es-E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 aceites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se debe desechar en los tambores de color café, ya que es un material impregnado de residuos grasosos.      </a:t>
            </a:r>
            <a:endParaRPr kumimoji="0" lang="es-ES" sz="20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313" y="296601"/>
            <a:ext cx="2261970" cy="9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98349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13876" y="216469"/>
            <a:ext cx="6002332" cy="6078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4000" dirty="0"/>
              <a:t>PROCEDIMIENTOS TAMSA</a:t>
            </a: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2048279" y="2370000"/>
            <a:ext cx="1056089" cy="1300366"/>
          </a:xfrm>
          <a:prstGeom prst="can">
            <a:avLst>
              <a:gd name="adj" fmla="val 25000"/>
            </a:avLst>
          </a:prstGeom>
          <a:solidFill>
            <a:srgbClr val="66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2030816" y="3715767"/>
            <a:ext cx="1056089" cy="1300366"/>
          </a:xfrm>
          <a:prstGeom prst="ca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2029229" y="5117676"/>
            <a:ext cx="1056089" cy="1300366"/>
          </a:xfrm>
          <a:prstGeom prst="can">
            <a:avLst>
              <a:gd name="adj" fmla="val 25000"/>
            </a:avLst>
          </a:prstGeom>
          <a:solidFill>
            <a:srgbClr val="FF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34D6C7C-D4DF-4162-BDEE-5EF5E9624F34}"/>
              </a:ext>
            </a:extLst>
          </p:cNvPr>
          <p:cNvGrpSpPr/>
          <p:nvPr/>
        </p:nvGrpSpPr>
        <p:grpSpPr>
          <a:xfrm>
            <a:off x="6790919" y="938824"/>
            <a:ext cx="1056089" cy="1300366"/>
            <a:chOff x="2039365" y="952316"/>
            <a:chExt cx="1056089" cy="1300366"/>
          </a:xfrm>
        </p:grpSpPr>
        <p:sp>
          <p:nvSpPr>
            <p:cNvPr id="5" name="AutoShape 10"/>
            <p:cNvSpPr>
              <a:spLocks noChangeArrowheads="1"/>
            </p:cNvSpPr>
            <p:nvPr/>
          </p:nvSpPr>
          <p:spPr bwMode="auto">
            <a:xfrm>
              <a:off x="2039365" y="952316"/>
              <a:ext cx="1056089" cy="1300366"/>
            </a:xfrm>
            <a:prstGeom prst="can">
              <a:avLst>
                <a:gd name="adj" fmla="val 2500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2130439" y="1548180"/>
              <a:ext cx="8509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1400" b="1"/>
                <a:t>Verde</a:t>
              </a:r>
              <a:endParaRPr lang="es-ES" sz="2800"/>
            </a:p>
          </p:txBody>
        </p:sp>
      </p:grp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146980" y="2894961"/>
            <a:ext cx="74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400" b="1" dirty="0" err="1">
                <a:solidFill>
                  <a:schemeClr val="bg1"/>
                </a:solidFill>
              </a:rPr>
              <a:t>Cafe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135634" y="4328757"/>
            <a:ext cx="867872" cy="27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400" b="1" dirty="0"/>
              <a:t>Amarillo</a:t>
            </a:r>
            <a:endParaRPr lang="es-ES" sz="2800" dirty="0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2087577" y="5602032"/>
            <a:ext cx="893762" cy="30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400" b="1" dirty="0">
                <a:solidFill>
                  <a:schemeClr val="bg1"/>
                </a:solidFill>
              </a:rPr>
              <a:t>Naranja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14" name="AutoShape 20"/>
          <p:cNvSpPr>
            <a:spLocks noChangeArrowheads="1"/>
          </p:cNvSpPr>
          <p:nvPr/>
        </p:nvSpPr>
        <p:spPr bwMode="auto">
          <a:xfrm>
            <a:off x="6777794" y="2822047"/>
            <a:ext cx="1088692" cy="1300366"/>
          </a:xfrm>
          <a:prstGeom prst="can">
            <a:avLst>
              <a:gd name="adj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>
            <a:off x="6774619" y="4334934"/>
            <a:ext cx="1088692" cy="1300366"/>
          </a:xfrm>
          <a:prstGeom prst="can">
            <a:avLst>
              <a:gd name="adj" fmla="val 25000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6853033" y="3398583"/>
            <a:ext cx="9318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400" b="1">
                <a:solidFill>
                  <a:schemeClr val="bg1"/>
                </a:solidFill>
              </a:rPr>
              <a:t>Negro</a:t>
            </a:r>
            <a:endParaRPr lang="es-ES" sz="1400">
              <a:solidFill>
                <a:schemeClr val="bg1"/>
              </a:solidFill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6814933" y="4864199"/>
            <a:ext cx="1008062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400" b="1" dirty="0"/>
              <a:t>Beige</a:t>
            </a:r>
            <a:endParaRPr lang="es-ES" sz="1400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EE81EA22-B42A-46FD-BE86-FAB9E139BF52}"/>
              </a:ext>
            </a:extLst>
          </p:cNvPr>
          <p:cNvGrpSpPr/>
          <p:nvPr/>
        </p:nvGrpSpPr>
        <p:grpSpPr>
          <a:xfrm>
            <a:off x="2043456" y="836153"/>
            <a:ext cx="1088692" cy="1300366"/>
            <a:chOff x="6777794" y="1202797"/>
            <a:chExt cx="1088692" cy="1300366"/>
          </a:xfrm>
        </p:grpSpPr>
        <p:sp>
          <p:nvSpPr>
            <p:cNvPr id="13" name="AutoShape 19"/>
            <p:cNvSpPr>
              <a:spLocks noChangeArrowheads="1"/>
            </p:cNvSpPr>
            <p:nvPr/>
          </p:nvSpPr>
          <p:spPr bwMode="auto">
            <a:xfrm>
              <a:off x="6777794" y="1202797"/>
              <a:ext cx="1088692" cy="1300366"/>
            </a:xfrm>
            <a:prstGeom prst="can">
              <a:avLst>
                <a:gd name="adj" fmla="val 25000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sz="1400"/>
            </a:p>
          </p:txBody>
        </p:sp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6922883" y="1777744"/>
              <a:ext cx="792163" cy="28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1400" b="1" dirty="0"/>
                <a:t>Azul</a:t>
              </a:r>
              <a:endParaRPr lang="es-ES" sz="1400" dirty="0"/>
            </a:p>
          </p:txBody>
        </p:sp>
      </p:grp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432176" y="4009769"/>
            <a:ext cx="26098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es-ES" sz="1400" dirty="0"/>
              <a:t>Amarillo</a:t>
            </a:r>
            <a:r>
              <a:rPr lang="es-ES" sz="1400" i="1" dirty="0"/>
              <a:t>: </a:t>
            </a:r>
            <a:r>
              <a:rPr lang="es-ES" sz="1400" b="1" i="1" u="sng" dirty="0"/>
              <a:t>C</a:t>
            </a:r>
            <a:r>
              <a:rPr lang="es-ES" sz="1400" b="1" u="sng" dirty="0"/>
              <a:t>hatarra.</a:t>
            </a:r>
            <a:endParaRPr lang="es-ES" sz="2800" dirty="0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359151" y="2552444"/>
            <a:ext cx="26812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es-ES" sz="1400" i="1" dirty="0"/>
              <a:t>Café:</a:t>
            </a:r>
            <a:r>
              <a:rPr lang="es-ES" sz="1400" dirty="0"/>
              <a:t> </a:t>
            </a:r>
            <a:r>
              <a:rPr lang="es-ES" sz="1400" b="1" i="1" u="sng" dirty="0"/>
              <a:t>material grasoso</a:t>
            </a:r>
            <a:r>
              <a:rPr lang="es-ES" sz="1400" dirty="0"/>
              <a:t> cualquier material impregnado de  grasa, aceite, solventes, solubles, como estopas, guantes, material absorbente, etc.</a:t>
            </a:r>
            <a:endParaRPr lang="es-ES" sz="2800" dirty="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359152" y="1345944"/>
            <a:ext cx="26701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es-ES" sz="1400" i="1" dirty="0"/>
              <a:t>Azul:</a:t>
            </a:r>
            <a:r>
              <a:rPr lang="es-ES" sz="1400" dirty="0"/>
              <a:t> </a:t>
            </a:r>
            <a:r>
              <a:rPr lang="es-ES" sz="1400" b="1" dirty="0"/>
              <a:t>residuos orgánicos</a:t>
            </a:r>
            <a:r>
              <a:rPr lang="es-ES" sz="1400" dirty="0"/>
              <a:t>, como plásticos, vidrio,  cartón y demás residuos  no peligrosos.</a:t>
            </a:r>
            <a:endParaRPr lang="es-ES" sz="2800" dirty="0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359152" y="5233733"/>
            <a:ext cx="266541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es-ES" sz="1400" i="1" dirty="0"/>
              <a:t>Naranja</a:t>
            </a:r>
            <a:r>
              <a:rPr lang="es-ES" sz="1400" dirty="0"/>
              <a:t>: </a:t>
            </a:r>
            <a:r>
              <a:rPr lang="es-ES" sz="1400" b="1" i="1" u="sng" dirty="0"/>
              <a:t>Material factible de venta</a:t>
            </a:r>
            <a:r>
              <a:rPr lang="es-ES" sz="1400" i="1" dirty="0"/>
              <a:t> como piezas de bronce, cobre, aluminio, acero inoxidable.</a:t>
            </a:r>
            <a:endParaRPr lang="es-ES" sz="2800" dirty="0"/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8010526" y="2928683"/>
            <a:ext cx="25209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es-ES" sz="1400" i="1" dirty="0"/>
              <a:t>Negro:</a:t>
            </a:r>
            <a:r>
              <a:rPr lang="es-ES" sz="1400" dirty="0"/>
              <a:t>  </a:t>
            </a:r>
            <a:r>
              <a:rPr lang="es-ES" sz="1400" b="1" i="1" u="sng" dirty="0"/>
              <a:t>Escamas y </a:t>
            </a:r>
            <a:r>
              <a:rPr lang="es-ES" sz="1400" b="1" i="1" u="sng" dirty="0" err="1"/>
              <a:t>laminillo</a:t>
            </a:r>
            <a:r>
              <a:rPr lang="es-ES" sz="1400" dirty="0"/>
              <a:t> generados durante el proceso, y todos los recipientes impregnados con pintura esmaltes, sustancias químicas.</a:t>
            </a:r>
            <a:endParaRPr lang="es-ES" sz="2800" dirty="0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967664" y="4368544"/>
            <a:ext cx="25209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es-ES" sz="1400" i="1" dirty="0"/>
              <a:t>Beige:</a:t>
            </a:r>
            <a:r>
              <a:rPr lang="es-ES" sz="1400" dirty="0"/>
              <a:t>  </a:t>
            </a:r>
            <a:r>
              <a:rPr lang="es-ES" sz="1400" b="1" i="1" u="sng" dirty="0"/>
              <a:t>Madera de desecho</a:t>
            </a:r>
            <a:r>
              <a:rPr lang="es-ES" sz="1400" dirty="0"/>
              <a:t>.</a:t>
            </a:r>
            <a:endParaRPr lang="es-ES" sz="2800" dirty="0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8040689" y="1633282"/>
            <a:ext cx="26273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es-ES" sz="1400" i="1" dirty="0"/>
              <a:t>Verde:</a:t>
            </a:r>
            <a:r>
              <a:rPr lang="es-ES" sz="1400" dirty="0"/>
              <a:t> C</a:t>
            </a:r>
            <a:r>
              <a:rPr lang="es-ES" sz="1400" b="1" i="1" u="sng" dirty="0"/>
              <a:t>ables eléctricos</a:t>
            </a:r>
            <a:r>
              <a:rPr lang="es-ES" sz="1400" dirty="0"/>
              <a:t> usados </a:t>
            </a:r>
            <a:endParaRPr lang="es-ES" sz="2800" dirty="0"/>
          </a:p>
        </p:txBody>
      </p:sp>
      <p:sp>
        <p:nvSpPr>
          <p:cNvPr id="26" name="25 Rectángulo"/>
          <p:cNvSpPr/>
          <p:nvPr/>
        </p:nvSpPr>
        <p:spPr>
          <a:xfrm>
            <a:off x="2643142" y="466821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Calibri" pitchFamily="34" charset="0"/>
              </a:rPr>
              <a:t>CÓDIGO DE COLORES PARA SEPARACIÓN DE RESIDUOS</a:t>
            </a:r>
            <a:endParaRPr lang="es-MX" dirty="0">
              <a:latin typeface="Calibri" pitchFamily="34" charset="0"/>
            </a:endParaRPr>
          </a:p>
        </p:txBody>
      </p:sp>
      <p:pic>
        <p:nvPicPr>
          <p:cNvPr id="27" name="Imagen 2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762" y="216469"/>
            <a:ext cx="2261970" cy="9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7985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191491" y="381186"/>
            <a:ext cx="9144000" cy="794472"/>
          </a:xfrm>
        </p:spPr>
        <p:txBody>
          <a:bodyPr>
            <a:normAutofit/>
          </a:bodyPr>
          <a:lstStyle/>
          <a:p>
            <a:r>
              <a:rPr lang="es-MX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</a:t>
            </a:r>
            <a:r>
              <a:rPr lang="es-MX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QHSE</a:t>
            </a:r>
            <a:endParaRPr lang="en-US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7D65D303-97A8-4090-8B83-868425A93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948561"/>
              </p:ext>
            </p:extLst>
          </p:nvPr>
        </p:nvGraphicFramePr>
        <p:xfrm>
          <a:off x="701517" y="1537004"/>
          <a:ext cx="10647722" cy="4473183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4332113">
                  <a:extLst>
                    <a:ext uri="{9D8B030D-6E8A-4147-A177-3AD203B41FA5}">
                      <a16:colId xmlns:a16="http://schemas.microsoft.com/office/drawing/2014/main" val="2580513201"/>
                    </a:ext>
                  </a:extLst>
                </a:gridCol>
                <a:gridCol w="6315609">
                  <a:extLst>
                    <a:ext uri="{9D8B030D-6E8A-4147-A177-3AD203B41FA5}">
                      <a16:colId xmlns:a16="http://schemas.microsoft.com/office/drawing/2014/main" val="1492861617"/>
                    </a:ext>
                  </a:extLst>
                </a:gridCol>
              </a:tblGrid>
              <a:tr h="330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Objetivo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      Medidas para lograrlo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/>
                </a:tc>
                <a:extLst>
                  <a:ext uri="{0D108BD9-81ED-4DB2-BD59-A6C34878D82A}">
                    <a16:rowId xmlns:a16="http://schemas.microsoft.com/office/drawing/2014/main" val="4098404197"/>
                  </a:ext>
                </a:extLst>
              </a:tr>
              <a:tr h="13787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Mantener nuestra operación libre de accidentes.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s-MX" sz="1200" kern="1200" dirty="0">
                          <a:effectLst/>
                        </a:rPr>
                        <a:t>Evaluación correcta de cada actividad previo a realizarla.</a:t>
                      </a:r>
                      <a:endParaRPr lang="es-MX" sz="12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s-MX" sz="1200" kern="1200" dirty="0">
                          <a:effectLst/>
                        </a:rPr>
                        <a:t>Capacitación, concientización y refuerzo constante sobre medidas de prevención.</a:t>
                      </a:r>
                      <a:endParaRPr lang="es-MX" sz="12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s-MX" sz="1200" kern="1200" dirty="0">
                          <a:effectLst/>
                        </a:rPr>
                        <a:t>Levantamiento y seguimiento de condiciones y actos inseguros.</a:t>
                      </a:r>
                      <a:endParaRPr lang="es-MX" sz="12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s-MX" sz="1200" kern="1200" dirty="0">
                          <a:effectLst/>
                        </a:rPr>
                        <a:t>Seguimiento oportuno a planes de mantenimiento, así como </a:t>
                      </a:r>
                      <a:r>
                        <a:rPr lang="es-MX" sz="1200" kern="1200" dirty="0" err="1">
                          <a:effectLst/>
                        </a:rPr>
                        <a:t>checklists</a:t>
                      </a:r>
                      <a:r>
                        <a:rPr lang="es-MX" sz="1200" kern="1200" dirty="0">
                          <a:effectLst/>
                        </a:rPr>
                        <a:t> de equipos y EPP.</a:t>
                      </a:r>
                      <a:endParaRPr lang="es-MX" sz="12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s-MX" sz="1200" kern="1200" dirty="0">
                          <a:effectLst/>
                        </a:rPr>
                        <a:t>Cumplir los planes de inducción y capacitación para asegurar que todos los trabajadores cuenten con las competencias necesarias para desarrollar sus actividades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/>
                </a:tc>
                <a:extLst>
                  <a:ext uri="{0D108BD9-81ED-4DB2-BD59-A6C34878D82A}">
                    <a16:rowId xmlns:a16="http://schemas.microsoft.com/office/drawing/2014/main" val="2999128851"/>
                  </a:ext>
                </a:extLst>
              </a:tr>
              <a:tr h="14784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Minimizar el impacto ecológico de nuestros servicios y los de nuestros clientes, alcanzando 0 incidentes ambientales.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/>
                </a:tc>
                <a:tc>
                  <a:txBody>
                    <a:bodyPr/>
                    <a:lstStyle/>
                    <a:p>
                      <a:pPr marL="342900" marR="62865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s-MX" sz="1200" dirty="0">
                          <a:effectLst/>
                        </a:rPr>
                        <a:t>Evaluación del impacto ambiental de nuestros actividades, así como tomar medidas de prevención.</a:t>
                      </a:r>
                    </a:p>
                    <a:p>
                      <a:pPr marL="342900" marR="62865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s-MX" sz="1200" dirty="0">
                          <a:effectLst/>
                        </a:rPr>
                        <a:t>Cumplir con nuestros instructivos de trabajo, que fueron diseñados para proteger el medio ambiente. </a:t>
                      </a:r>
                    </a:p>
                    <a:p>
                      <a:pPr marL="342900" marR="62865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s-MX" sz="1200" kern="1200" dirty="0">
                          <a:effectLst/>
                        </a:rPr>
                        <a:t>Concientizar al personal propio y de nuestros clientes sobre  el uso responsable de los recursos, así como capacitarlos sobre los mejores métodos de cuidado ambiental y manejo de residuos.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/>
                </a:tc>
                <a:extLst>
                  <a:ext uri="{0D108BD9-81ED-4DB2-BD59-A6C34878D82A}">
                    <a16:rowId xmlns:a16="http://schemas.microsoft.com/office/drawing/2014/main" val="412754476"/>
                  </a:ext>
                </a:extLst>
              </a:tr>
              <a:tr h="12654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Ajustar nuestro sistema de gestión en función de los cambios de la empresa, así como sus nuevos clientes.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/>
                </a:tc>
                <a:tc>
                  <a:txBody>
                    <a:bodyPr/>
                    <a:lstStyle/>
                    <a:p>
                      <a:pPr marL="342900" marR="62865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s-MX" sz="1200" dirty="0">
                          <a:effectLst/>
                        </a:rPr>
                        <a:t>Permear nuestro sistema de gestión en todos los nuevos trabajadores, así como nuevos clientes.</a:t>
                      </a:r>
                    </a:p>
                    <a:p>
                      <a:pPr marL="342900" marR="62865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s-MX" sz="1200" dirty="0">
                          <a:effectLst/>
                        </a:rPr>
                        <a:t>Monitorear semestralmente el cumplimiento al sistema de gestión en todas las áreas de la empresa.</a:t>
                      </a:r>
                    </a:p>
                    <a:p>
                      <a:pPr marL="342900" marR="62865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s-MX" sz="1200" dirty="0">
                          <a:effectLst/>
                        </a:rPr>
                        <a:t>Seguimiento oportuno a situaciones no conformes.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469" marR="61469" marT="0" marB="0"/>
                </a:tc>
                <a:extLst>
                  <a:ext uri="{0D108BD9-81ED-4DB2-BD59-A6C34878D82A}">
                    <a16:rowId xmlns:a16="http://schemas.microsoft.com/office/drawing/2014/main" val="2105017876"/>
                  </a:ext>
                </a:extLst>
              </a:tr>
            </a:tbl>
          </a:graphicData>
        </a:graphic>
      </p:graphicFrame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93" y="176491"/>
            <a:ext cx="2261970" cy="9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64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8500" y="368754"/>
            <a:ext cx="10515600" cy="1057275"/>
          </a:xfrm>
        </p:spPr>
        <p:txBody>
          <a:bodyPr/>
          <a:lstStyle/>
          <a:p>
            <a:r>
              <a:rPr lang="es-MX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Gestión QHSE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88595"/>
            <a:ext cx="5118100" cy="4351338"/>
          </a:xfrm>
        </p:spPr>
        <p:txBody>
          <a:bodyPr/>
          <a:lstStyle/>
          <a:p>
            <a:pPr algn="just"/>
            <a:r>
              <a:rPr lang="es-MX" sz="2000" dirty="0" smtClean="0">
                <a:solidFill>
                  <a:srgbClr val="FF0000"/>
                </a:solidFill>
              </a:rPr>
              <a:t>INVERMEX </a:t>
            </a:r>
            <a:r>
              <a:rPr lang="es-MX" sz="2000" dirty="0"/>
              <a:t>trabaja en implementar un sistema de gestión integrado de Seguridad, Salud Ocupacional, Medio Ambiente y Calidad, basada en un ciclo de mejora continua con la contribución de todos los que colaboran en la empresa.</a:t>
            </a:r>
          </a:p>
          <a:p>
            <a:pPr algn="just"/>
            <a:r>
              <a:rPr lang="es-MX" sz="2000" dirty="0"/>
              <a:t>Busca el apego y cumplimiento de las Normas Oficiales Mexicanas y normas internacionales como OHSAS 18001, ISO 14001 e ISO 9001.</a:t>
            </a:r>
          </a:p>
          <a:p>
            <a:pPr algn="just"/>
            <a:r>
              <a:rPr lang="es-MX" sz="2000" dirty="0"/>
              <a:t>Basado en el siguiente modelo:</a:t>
            </a:r>
          </a:p>
          <a:p>
            <a:pPr marL="0" indent="0" algn="just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dirty="0"/>
              <a:t> </a:t>
            </a:r>
            <a:endParaRPr lang="en-US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762544306"/>
              </p:ext>
            </p:extLst>
          </p:nvPr>
        </p:nvGraphicFramePr>
        <p:xfrm>
          <a:off x="5295900" y="1676400"/>
          <a:ext cx="7327900" cy="4550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844" y="272584"/>
            <a:ext cx="2261970" cy="9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44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3506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-533400" y="500062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00B050"/>
                </a:solidFill>
              </a:rPr>
              <a:t>¿Qué integra cada una de estas etapas?</a:t>
            </a:r>
          </a:p>
        </p:txBody>
      </p:sp>
      <p:pic>
        <p:nvPicPr>
          <p:cNvPr id="7" name="Imagen 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824" y="163676"/>
            <a:ext cx="2261970" cy="9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36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25581" y="655037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00B050"/>
                </a:solidFill>
              </a:rPr>
              <a:t>Estructura de los Documentos del Sistema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7652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844" y="155453"/>
            <a:ext cx="2261970" cy="9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19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156855" y="365125"/>
            <a:ext cx="10515600" cy="1325563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00B050"/>
                </a:solidFill>
              </a:rPr>
              <a:t>Política de Alcohol y Drogas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Establecida bajo el compromiso de mantener un ambiente de trabajo seguro y sano, </a:t>
            </a:r>
            <a:r>
              <a:rPr lang="es-MX" dirty="0" smtClean="0"/>
              <a:t>INVERMEX </a:t>
            </a:r>
            <a:r>
              <a:rPr lang="es-MX" dirty="0"/>
              <a:t>establece lo siguiente:</a:t>
            </a:r>
          </a:p>
          <a:p>
            <a:pPr lvl="1"/>
            <a:r>
              <a:rPr lang="es-MX" dirty="0"/>
              <a:t>No debe consumir, tener o distribuir, producir ninguna clase de droga ilegal o alcohol. </a:t>
            </a:r>
          </a:p>
          <a:p>
            <a:pPr lvl="1"/>
            <a:r>
              <a:rPr lang="es-MX" dirty="0"/>
              <a:t>No debe consumir ninguna droga que requiera autorización médica, sin tener disponible la receta que lo prescriba, y haber informado a su supervisor, previo a realizar cualquier actividad; el supervisor deberá revisar con médico si la medicación puede afectar o no el desempeño normal en sus tareas.</a:t>
            </a:r>
          </a:p>
          <a:p>
            <a:pPr lvl="1"/>
            <a:endParaRPr lang="es-MX" dirty="0"/>
          </a:p>
          <a:p>
            <a:endParaRPr lang="es-MX" dirty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272" y="365125"/>
            <a:ext cx="2261970" cy="9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207328" y="232517"/>
            <a:ext cx="10515600" cy="978765"/>
          </a:xfrm>
        </p:spPr>
        <p:txBody>
          <a:bodyPr>
            <a:normAutofit/>
          </a:bodyPr>
          <a:lstStyle/>
          <a:p>
            <a:pPr algn="ctr"/>
            <a:r>
              <a:rPr lang="es-MX" b="1" dirty="0">
                <a:solidFill>
                  <a:srgbClr val="00B050"/>
                </a:solidFill>
              </a:rPr>
              <a:t>Reglas HSE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38200" y="1246906"/>
            <a:ext cx="10515600" cy="480753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MX" dirty="0"/>
              <a:t>En </a:t>
            </a:r>
            <a:r>
              <a:rPr lang="es-MX" b="1" dirty="0" smtClean="0"/>
              <a:t>INVERMEX </a:t>
            </a:r>
            <a:r>
              <a:rPr lang="es-MX" dirty="0" smtClean="0"/>
              <a:t>siempre</a:t>
            </a:r>
            <a:r>
              <a:rPr lang="es-MX" dirty="0"/>
              <a:t>: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514350" lvl="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s-MX" dirty="0"/>
              <a:t>Tomamos acción para prevenir todos los posibles accidentes. Todos pueden y deben ser prevenidos.</a:t>
            </a:r>
            <a:endParaRPr lang="en-US" dirty="0"/>
          </a:p>
          <a:p>
            <a:pPr marL="514350" lvl="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s-MX" dirty="0"/>
              <a:t>Seguimos todas las normativas, reglas y procedimientos legales aplicables, propias y de nuestros clientes.</a:t>
            </a:r>
            <a:endParaRPr lang="en-US" dirty="0"/>
          </a:p>
          <a:p>
            <a:pPr marL="514350" lvl="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s-MX" dirty="0"/>
              <a:t>Debemos estar en condición física y mental apta para realizar los trabajos.</a:t>
            </a:r>
            <a:endParaRPr lang="en-US" dirty="0"/>
          </a:p>
          <a:p>
            <a:pPr marL="514350" lvl="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s-MX" dirty="0"/>
              <a:t>Debemos realizar los trabajos y operar cualquier equipo, solo si estamos adecuadamente entrenados para ello.</a:t>
            </a:r>
            <a:endParaRPr lang="en-US" dirty="0"/>
          </a:p>
          <a:p>
            <a:pPr marL="514350" lvl="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s-MX" dirty="0"/>
              <a:t>Analizamos los riesgos de cada tarea, previamente. De encontrarnos con algo no previsto durante ejecución de alguna actividad, paramos y notificamos a la supervisión del proyecto para re analizar y plantear medidas de prevención.</a:t>
            </a:r>
            <a:endParaRPr lang="en-US" dirty="0"/>
          </a:p>
          <a:p>
            <a:pPr marL="514350" lvl="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s-MX" dirty="0"/>
              <a:t>Ocupamos el Equipo de Protección Personal básico y específico designado para cada actividad, sin alterarlo.</a:t>
            </a:r>
            <a:endParaRPr lang="en-US" dirty="0"/>
          </a:p>
          <a:p>
            <a:pPr marL="514350" lvl="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s-MX" dirty="0"/>
              <a:t>Usamos las herramientas y equipos bajo condiciones seguras y sin modificarlos.</a:t>
            </a:r>
            <a:endParaRPr lang="en-US" dirty="0"/>
          </a:p>
          <a:p>
            <a:pPr marL="514350" lvl="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s-MX" dirty="0"/>
              <a:t>Aplicamos las liberaciones de fuentes de energía necesarias para intervenir equipos o entrar a áreas restringidas, bajo previa autorización.</a:t>
            </a:r>
            <a:endParaRPr lang="en-US" dirty="0"/>
          </a:p>
          <a:p>
            <a:pPr marL="514350" lvl="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s-MX" dirty="0"/>
              <a:t>Reportamos cualquier evento de seguridad, desde un accidente o incidente, hasta acto o condición insegura.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190" y="353947"/>
            <a:ext cx="2261970" cy="9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806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2664</TotalTime>
  <Words>2033</Words>
  <Application>Microsoft Office PowerPoint</Application>
  <PresentationFormat>Panorámica</PresentationFormat>
  <Paragraphs>273</Paragraphs>
  <Slides>34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2" baseType="lpstr">
      <vt:lpstr>SimSun</vt:lpstr>
      <vt:lpstr>Arial</vt:lpstr>
      <vt:lpstr>Calibri</vt:lpstr>
      <vt:lpstr>Calibri Light</vt:lpstr>
      <vt:lpstr>Garamond</vt:lpstr>
      <vt:lpstr>Times New Roman</vt:lpstr>
      <vt:lpstr>Wingdings</vt:lpstr>
      <vt:lpstr>Tema de Office</vt:lpstr>
      <vt:lpstr>Inducción HS&amp;E</vt:lpstr>
      <vt:lpstr>Objetivo del Curso</vt:lpstr>
      <vt:lpstr>Presentación de PowerPoint</vt:lpstr>
      <vt:lpstr>Objetivos QHSE</vt:lpstr>
      <vt:lpstr>Sistema de Gestión QHSE</vt:lpstr>
      <vt:lpstr>¿Qué integra cada una de estas etapas?</vt:lpstr>
      <vt:lpstr>Estructura de los Documentos del Sistema</vt:lpstr>
      <vt:lpstr>Política de Alcohol y Drogas</vt:lpstr>
      <vt:lpstr>Reglas HSE</vt:lpstr>
      <vt:lpstr>Definiciones Importantes</vt:lpstr>
      <vt:lpstr>Definiciones Importantes</vt:lpstr>
      <vt:lpstr>Presentación de PowerPoint</vt:lpstr>
      <vt:lpstr>Presentación de PowerPoint</vt:lpstr>
      <vt:lpstr>Presentación de PowerPoint</vt:lpstr>
      <vt:lpstr>Proporcionalidad de Accidentes, Incidentes y Desvíos</vt:lpstr>
      <vt:lpstr>Identificación y Evaluación de Riesgos </vt:lpstr>
      <vt:lpstr>Estadísticas</vt:lpstr>
      <vt:lpstr>Presentación de PowerPoint</vt:lpstr>
      <vt:lpstr>Investigación de Accidentes e Incidentes</vt:lpstr>
      <vt:lpstr>Equipo de Protección Personal (EPP)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Inducción HS&amp;E</dc:title>
  <dc:creator>LG G.</dc:creator>
  <cp:lastModifiedBy>HP</cp:lastModifiedBy>
  <cp:revision>10</cp:revision>
  <dcterms:created xsi:type="dcterms:W3CDTF">2016-11-08T05:07:30Z</dcterms:created>
  <dcterms:modified xsi:type="dcterms:W3CDTF">2023-12-15T18:03:27Z</dcterms:modified>
</cp:coreProperties>
</file>